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910" r:id="rId5"/>
    <p:sldId id="424" r:id="rId6"/>
    <p:sldId id="425" r:id="rId7"/>
    <p:sldId id="426" r:id="rId8"/>
    <p:sldId id="421" r:id="rId9"/>
    <p:sldId id="427" r:id="rId10"/>
    <p:sldId id="428" r:id="rId11"/>
    <p:sldId id="429" r:id="rId12"/>
    <p:sldId id="905" r:id="rId13"/>
    <p:sldId id="441" r:id="rId14"/>
    <p:sldId id="436" r:id="rId15"/>
    <p:sldId id="911" r:id="rId16"/>
    <p:sldId id="758" r:id="rId17"/>
    <p:sldId id="756" r:id="rId18"/>
    <p:sldId id="763" r:id="rId19"/>
    <p:sldId id="906" r:id="rId20"/>
    <p:sldId id="913" r:id="rId21"/>
    <p:sldId id="914" r:id="rId22"/>
    <p:sldId id="912" r:id="rId23"/>
    <p:sldId id="768" r:id="rId24"/>
  </p:sldIdLst>
  <p:sldSz cx="9144000" cy="5143500" type="screen16x9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2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76F"/>
    <a:srgbClr val="FFE7C2"/>
    <a:srgbClr val="EDF4F4"/>
    <a:srgbClr val="C7ECDC"/>
    <a:srgbClr val="4F0433"/>
    <a:srgbClr val="CCEBED"/>
    <a:srgbClr val="FFDDD6"/>
    <a:srgbClr val="666666"/>
    <a:srgbClr val="DDDEE0"/>
    <a:srgbClr val="FFC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1" autoAdjust="0"/>
    <p:restoredTop sz="96247" autoAdjust="0"/>
  </p:normalViewPr>
  <p:slideViewPr>
    <p:cSldViewPr>
      <p:cViewPr varScale="1">
        <p:scale>
          <a:sx n="104" d="100"/>
          <a:sy n="104" d="100"/>
        </p:scale>
        <p:origin x="830" y="-211"/>
      </p:cViewPr>
      <p:guideLst>
        <p:guide orient="horz" pos="622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8" d="100"/>
          <a:sy n="118" d="100"/>
        </p:scale>
        <p:origin x="50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A21355-982E-438F-8B1D-403D3E5D6457}" type="doc">
      <dgm:prSet loTypeId="urn:microsoft.com/office/officeart/2005/8/layout/lProcess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sv-SE"/>
        </a:p>
      </dgm:t>
    </dgm:pt>
    <dgm:pt modelId="{0DD93FFA-E081-4706-B016-65B31129EF58}">
      <dgm:prSet phldrT="[Text]" custT="1"/>
      <dgm:spPr/>
      <dgm:t>
        <a:bodyPr/>
        <a:lstStyle/>
        <a:p>
          <a:r>
            <a:rPr lang="sv-SE" sz="2000" dirty="0"/>
            <a:t>Åtgärder</a:t>
          </a:r>
        </a:p>
      </dgm:t>
    </dgm:pt>
    <dgm:pt modelId="{57FA5AF1-5A1A-45C0-9BED-A01BBCE5EA80}" type="parTrans" cxnId="{43F00F85-C5F7-4741-B05C-534EECD66128}">
      <dgm:prSet/>
      <dgm:spPr/>
      <dgm:t>
        <a:bodyPr/>
        <a:lstStyle/>
        <a:p>
          <a:endParaRPr lang="sv-SE"/>
        </a:p>
      </dgm:t>
    </dgm:pt>
    <dgm:pt modelId="{436BE57E-06D8-44FA-A8C5-68542522F6A5}" type="sibTrans" cxnId="{43F00F85-C5F7-4741-B05C-534EECD66128}">
      <dgm:prSet/>
      <dgm:spPr/>
      <dgm:t>
        <a:bodyPr/>
        <a:lstStyle/>
        <a:p>
          <a:endParaRPr lang="sv-SE"/>
        </a:p>
      </dgm:t>
    </dgm:pt>
    <dgm:pt modelId="{6504EF9D-ED34-4600-A60C-C32A6CDED8FA}">
      <dgm:prSet phldrT="[Text]" custT="1"/>
      <dgm:spPr/>
      <dgm:t>
        <a:bodyPr/>
        <a:lstStyle/>
        <a:p>
          <a:r>
            <a:rPr lang="sv-SE" sz="14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Mentorskap</a:t>
          </a:r>
        </a:p>
      </dgm:t>
    </dgm:pt>
    <dgm:pt modelId="{F17DBC78-3B2E-4707-AB1B-EE323C611B79}" type="parTrans" cxnId="{ADA13B04-97CA-4495-8474-E72DBEE13EC4}">
      <dgm:prSet/>
      <dgm:spPr/>
      <dgm:t>
        <a:bodyPr/>
        <a:lstStyle/>
        <a:p>
          <a:endParaRPr lang="sv-SE"/>
        </a:p>
      </dgm:t>
    </dgm:pt>
    <dgm:pt modelId="{53A12A69-DB11-4D9C-8719-988BB1320B47}" type="sibTrans" cxnId="{ADA13B04-97CA-4495-8474-E72DBEE13EC4}">
      <dgm:prSet/>
      <dgm:spPr/>
      <dgm:t>
        <a:bodyPr/>
        <a:lstStyle/>
        <a:p>
          <a:endParaRPr lang="sv-SE"/>
        </a:p>
      </dgm:t>
    </dgm:pt>
    <dgm:pt modelId="{2913C03A-EE86-4C70-A791-E450511F445B}">
      <dgm:prSet phldrT="[Text]"/>
      <dgm:spPr/>
      <dgm:t>
        <a:bodyPr/>
        <a:lstStyle/>
        <a:p>
          <a:r>
            <a:rPr lang="sv-SE" dirty="0"/>
            <a:t>Regelbundna träffar med mentor</a:t>
          </a:r>
        </a:p>
      </dgm:t>
    </dgm:pt>
    <dgm:pt modelId="{52BF7D59-9D2E-4F04-8FB2-8836EE73C17B}" type="parTrans" cxnId="{7D18D3A1-47E5-4C3E-B0D6-3122EEA08255}">
      <dgm:prSet/>
      <dgm:spPr/>
      <dgm:t>
        <a:bodyPr/>
        <a:lstStyle/>
        <a:p>
          <a:endParaRPr lang="sv-SE"/>
        </a:p>
      </dgm:t>
    </dgm:pt>
    <dgm:pt modelId="{05F9F36D-388E-43BE-9009-508A11F8656E}" type="sibTrans" cxnId="{7D18D3A1-47E5-4C3E-B0D6-3122EEA08255}">
      <dgm:prSet/>
      <dgm:spPr/>
      <dgm:t>
        <a:bodyPr/>
        <a:lstStyle/>
        <a:p>
          <a:endParaRPr lang="sv-SE"/>
        </a:p>
      </dgm:t>
    </dgm:pt>
    <dgm:pt modelId="{AA447B22-B7AC-456D-A3E9-28867B2C67ED}">
      <dgm:prSet phldrT="[Text]" custT="1"/>
      <dgm:spPr/>
      <dgm:t>
        <a:bodyPr/>
        <a:lstStyle/>
        <a:p>
          <a:r>
            <a:rPr lang="sv-SE" sz="1400" dirty="0"/>
            <a:t>Förklarings-faktorer</a:t>
          </a:r>
          <a:endParaRPr lang="sv-SE" sz="1100" dirty="0"/>
        </a:p>
      </dgm:t>
    </dgm:pt>
    <dgm:pt modelId="{2E2106B6-5786-499E-81F2-6BE05E1C96A1}" type="parTrans" cxnId="{6BF486B5-292A-4B02-88EE-BA1FF6D84B6B}">
      <dgm:prSet/>
      <dgm:spPr/>
      <dgm:t>
        <a:bodyPr/>
        <a:lstStyle/>
        <a:p>
          <a:endParaRPr lang="sv-SE"/>
        </a:p>
      </dgm:t>
    </dgm:pt>
    <dgm:pt modelId="{7BDE4DAA-F6EB-4C0E-A5D1-D3AA9E552D5F}" type="sibTrans" cxnId="{6BF486B5-292A-4B02-88EE-BA1FF6D84B6B}">
      <dgm:prSet/>
      <dgm:spPr/>
      <dgm:t>
        <a:bodyPr/>
        <a:lstStyle/>
        <a:p>
          <a:endParaRPr lang="sv-SE"/>
        </a:p>
      </dgm:t>
    </dgm:pt>
    <dgm:pt modelId="{6A00AE03-B928-45C5-BCF3-4431C13278A0}">
      <dgm:prSet phldrT="[Text]" custT="1"/>
      <dgm:spPr/>
      <dgm:t>
        <a:bodyPr/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Social stöd från kollegor</a:t>
          </a:r>
        </a:p>
      </dgm:t>
    </dgm:pt>
    <dgm:pt modelId="{DD9F31CC-A4F0-4D56-B0BB-315366316E5D}" type="parTrans" cxnId="{239885EA-E583-4966-9E63-F9F5918E3876}">
      <dgm:prSet/>
      <dgm:spPr/>
      <dgm:t>
        <a:bodyPr/>
        <a:lstStyle/>
        <a:p>
          <a:endParaRPr lang="sv-SE"/>
        </a:p>
      </dgm:t>
    </dgm:pt>
    <dgm:pt modelId="{3475142C-686F-49BF-B848-62A23FA6707A}" type="sibTrans" cxnId="{239885EA-E583-4966-9E63-F9F5918E3876}">
      <dgm:prSet/>
      <dgm:spPr/>
      <dgm:t>
        <a:bodyPr/>
        <a:lstStyle/>
        <a:p>
          <a:endParaRPr lang="sv-SE"/>
        </a:p>
      </dgm:t>
    </dgm:pt>
    <dgm:pt modelId="{82077BCA-FB2D-4448-A092-71359EC51AD4}">
      <dgm:prSet phldrT="[Text]"/>
      <dgm:spPr/>
      <dgm:t>
        <a:bodyPr/>
        <a:lstStyle/>
        <a:p>
          <a:r>
            <a:rPr lang="sv-SE" dirty="0"/>
            <a:t>Överengagemang</a:t>
          </a:r>
        </a:p>
      </dgm:t>
    </dgm:pt>
    <dgm:pt modelId="{EC4DA959-BEFA-4CC6-A63F-A943FEE1DE39}" type="parTrans" cxnId="{50AC2B6A-50AB-470D-9BC9-BC86577214D5}">
      <dgm:prSet/>
      <dgm:spPr/>
      <dgm:t>
        <a:bodyPr/>
        <a:lstStyle/>
        <a:p>
          <a:endParaRPr lang="sv-SE"/>
        </a:p>
      </dgm:t>
    </dgm:pt>
    <dgm:pt modelId="{8356F7FB-98AB-45EF-84C5-42380D66C641}" type="sibTrans" cxnId="{50AC2B6A-50AB-470D-9BC9-BC86577214D5}">
      <dgm:prSet/>
      <dgm:spPr/>
      <dgm:t>
        <a:bodyPr/>
        <a:lstStyle/>
        <a:p>
          <a:endParaRPr lang="sv-SE"/>
        </a:p>
      </dgm:t>
    </dgm:pt>
    <dgm:pt modelId="{053877D1-3D63-49B7-883D-6C75D20A987E}">
      <dgm:prSet phldrT="[Text]" custT="1"/>
      <dgm:spPr/>
      <dgm:t>
        <a:bodyPr/>
        <a:lstStyle/>
        <a:p>
          <a:r>
            <a:rPr lang="sv-SE" sz="2400" dirty="0"/>
            <a:t>Utfall</a:t>
          </a:r>
        </a:p>
      </dgm:t>
    </dgm:pt>
    <dgm:pt modelId="{13EA425C-7402-4494-9C82-D33212289E88}" type="parTrans" cxnId="{B8D5C5BF-9203-4759-A10C-61C5949589F2}">
      <dgm:prSet/>
      <dgm:spPr/>
      <dgm:t>
        <a:bodyPr/>
        <a:lstStyle/>
        <a:p>
          <a:endParaRPr lang="sv-SE"/>
        </a:p>
      </dgm:t>
    </dgm:pt>
    <dgm:pt modelId="{7E77C2B4-D033-4457-8507-CBD918F3C06F}" type="sibTrans" cxnId="{B8D5C5BF-9203-4759-A10C-61C5949589F2}">
      <dgm:prSet/>
      <dgm:spPr/>
      <dgm:t>
        <a:bodyPr/>
        <a:lstStyle/>
        <a:p>
          <a:endParaRPr lang="sv-SE"/>
        </a:p>
      </dgm:t>
    </dgm:pt>
    <dgm:pt modelId="{5DD70BE6-3A78-4D2A-ABF1-91F68F5013DB}">
      <dgm:prSet phldrT="[Text]" custT="1"/>
      <dgm:spPr/>
      <dgm:t>
        <a:bodyPr/>
        <a:lstStyle/>
        <a:p>
          <a:r>
            <a:rPr lang="sv-SE" sz="2000" dirty="0"/>
            <a:t>Stress </a:t>
          </a:r>
        </a:p>
      </dgm:t>
    </dgm:pt>
    <dgm:pt modelId="{DEF2DF44-7820-4003-BDE3-DDCBC2BAD6B4}" type="parTrans" cxnId="{579A0490-164B-45C7-9EBE-1CC7705FC59E}">
      <dgm:prSet/>
      <dgm:spPr/>
      <dgm:t>
        <a:bodyPr/>
        <a:lstStyle/>
        <a:p>
          <a:endParaRPr lang="sv-SE"/>
        </a:p>
      </dgm:t>
    </dgm:pt>
    <dgm:pt modelId="{D6071D6A-6B83-44F9-A375-38577C5A6329}" type="sibTrans" cxnId="{579A0490-164B-45C7-9EBE-1CC7705FC59E}">
      <dgm:prSet/>
      <dgm:spPr/>
      <dgm:t>
        <a:bodyPr/>
        <a:lstStyle/>
        <a:p>
          <a:endParaRPr lang="sv-SE"/>
        </a:p>
      </dgm:t>
    </dgm:pt>
    <dgm:pt modelId="{FCAD2865-BA6C-4B90-A15C-EBBB9B2BDA55}">
      <dgm:prSet phldrT="[Text]" custT="1"/>
      <dgm:spPr/>
      <dgm:t>
        <a:bodyPr/>
        <a:lstStyle/>
        <a:p>
          <a:r>
            <a:rPr lang="sv-SE" sz="2400" dirty="0"/>
            <a:t>Input</a:t>
          </a:r>
        </a:p>
      </dgm:t>
    </dgm:pt>
    <dgm:pt modelId="{4732B259-F582-4B10-A986-B9E3002BC892}" type="parTrans" cxnId="{0CB4960A-2E22-4E74-88E5-316F22829B6D}">
      <dgm:prSet/>
      <dgm:spPr/>
      <dgm:t>
        <a:bodyPr/>
        <a:lstStyle/>
        <a:p>
          <a:endParaRPr lang="sv-SE"/>
        </a:p>
      </dgm:t>
    </dgm:pt>
    <dgm:pt modelId="{659C1FF6-6473-4B4A-86C2-3F16A6A952FF}" type="sibTrans" cxnId="{0CB4960A-2E22-4E74-88E5-316F22829B6D}">
      <dgm:prSet/>
      <dgm:spPr/>
      <dgm:t>
        <a:bodyPr/>
        <a:lstStyle/>
        <a:p>
          <a:endParaRPr lang="sv-SE"/>
        </a:p>
      </dgm:t>
    </dgm:pt>
    <dgm:pt modelId="{A49EF73A-76E6-4BF9-BA90-3DE46C7C32A1}">
      <dgm:prSet phldrT="[Text]" custT="1"/>
      <dgm:spPr/>
      <dgm:t>
        <a:bodyPr/>
        <a:lstStyle/>
        <a:p>
          <a:r>
            <a:rPr lang="sv-SE" sz="1600" dirty="0"/>
            <a:t>Erfaren lärare som vill ställa upp som mentor</a:t>
          </a:r>
        </a:p>
      </dgm:t>
    </dgm:pt>
    <dgm:pt modelId="{725FD469-9916-4BD2-87D0-ECA14A2E34BD}" type="parTrans" cxnId="{534DBD54-2525-4162-99AF-6AD9885D8E4F}">
      <dgm:prSet/>
      <dgm:spPr/>
      <dgm:t>
        <a:bodyPr/>
        <a:lstStyle/>
        <a:p>
          <a:endParaRPr lang="sv-SE"/>
        </a:p>
      </dgm:t>
    </dgm:pt>
    <dgm:pt modelId="{C1657853-7983-4C89-9118-A539B45EA684}" type="sibTrans" cxnId="{534DBD54-2525-4162-99AF-6AD9885D8E4F}">
      <dgm:prSet/>
      <dgm:spPr/>
      <dgm:t>
        <a:bodyPr/>
        <a:lstStyle/>
        <a:p>
          <a:endParaRPr lang="sv-SE"/>
        </a:p>
      </dgm:t>
    </dgm:pt>
    <dgm:pt modelId="{79A18121-0B3F-4450-8CCB-692D307B796E}">
      <dgm:prSet phldrT="[Text]"/>
      <dgm:spPr/>
      <dgm:t>
        <a:bodyPr/>
        <a:lstStyle/>
        <a:p>
          <a:r>
            <a:rPr lang="sv-SE" dirty="0"/>
            <a:t>Självförtroende</a:t>
          </a:r>
        </a:p>
      </dgm:t>
    </dgm:pt>
    <dgm:pt modelId="{D746C23E-C2EF-40DE-9B2B-CCC182B47241}" type="parTrans" cxnId="{D4D669B3-08FA-4C97-912B-D4F6279F80ED}">
      <dgm:prSet/>
      <dgm:spPr/>
      <dgm:t>
        <a:bodyPr/>
        <a:lstStyle/>
        <a:p>
          <a:endParaRPr lang="sv-SE"/>
        </a:p>
      </dgm:t>
    </dgm:pt>
    <dgm:pt modelId="{2E0ED0A7-14C3-47B2-B877-A5EFB5A0DA9F}" type="sibTrans" cxnId="{D4D669B3-08FA-4C97-912B-D4F6279F80ED}">
      <dgm:prSet/>
      <dgm:spPr/>
      <dgm:t>
        <a:bodyPr/>
        <a:lstStyle/>
        <a:p>
          <a:endParaRPr lang="sv-SE"/>
        </a:p>
      </dgm:t>
    </dgm:pt>
    <dgm:pt modelId="{8EAAD274-7055-40F2-B1DD-18CC094FBA13}" type="pres">
      <dgm:prSet presAssocID="{93A21355-982E-438F-8B1D-403D3E5D6457}" presName="theList" presStyleCnt="0">
        <dgm:presLayoutVars>
          <dgm:dir/>
          <dgm:animLvl val="lvl"/>
          <dgm:resizeHandles val="exact"/>
        </dgm:presLayoutVars>
      </dgm:prSet>
      <dgm:spPr/>
    </dgm:pt>
    <dgm:pt modelId="{B3B1C649-9653-499D-A0B4-EF71738EB6D1}" type="pres">
      <dgm:prSet presAssocID="{FCAD2865-BA6C-4B90-A15C-EBBB9B2BDA55}" presName="compNode" presStyleCnt="0"/>
      <dgm:spPr/>
    </dgm:pt>
    <dgm:pt modelId="{B243E61A-C96E-43DE-A71E-E40E02CC4ECF}" type="pres">
      <dgm:prSet presAssocID="{FCAD2865-BA6C-4B90-A15C-EBBB9B2BDA55}" presName="aNode" presStyleLbl="bgShp" presStyleIdx="0" presStyleCnt="4"/>
      <dgm:spPr/>
    </dgm:pt>
    <dgm:pt modelId="{78C06CD5-248D-487F-8074-63B29B5448B4}" type="pres">
      <dgm:prSet presAssocID="{FCAD2865-BA6C-4B90-A15C-EBBB9B2BDA55}" presName="textNode" presStyleLbl="bgShp" presStyleIdx="0" presStyleCnt="4"/>
      <dgm:spPr/>
    </dgm:pt>
    <dgm:pt modelId="{629EB177-B944-48F4-8AEE-08248E95C3C4}" type="pres">
      <dgm:prSet presAssocID="{FCAD2865-BA6C-4B90-A15C-EBBB9B2BDA55}" presName="compChildNode" presStyleCnt="0"/>
      <dgm:spPr/>
    </dgm:pt>
    <dgm:pt modelId="{89786507-E70E-4DC9-9924-5D8FA21A5CF6}" type="pres">
      <dgm:prSet presAssocID="{FCAD2865-BA6C-4B90-A15C-EBBB9B2BDA55}" presName="theInnerList" presStyleCnt="0"/>
      <dgm:spPr/>
    </dgm:pt>
    <dgm:pt modelId="{D056B743-EF81-40A8-AEFB-79AFEECF94EC}" type="pres">
      <dgm:prSet presAssocID="{A49EF73A-76E6-4BF9-BA90-3DE46C7C32A1}" presName="childNode" presStyleLbl="node1" presStyleIdx="0" presStyleCnt="7">
        <dgm:presLayoutVars>
          <dgm:bulletEnabled val="1"/>
        </dgm:presLayoutVars>
      </dgm:prSet>
      <dgm:spPr/>
    </dgm:pt>
    <dgm:pt modelId="{6BE1C9E5-9E84-4D3E-B829-BDC5ECEA2906}" type="pres">
      <dgm:prSet presAssocID="{FCAD2865-BA6C-4B90-A15C-EBBB9B2BDA55}" presName="aSpace" presStyleCnt="0"/>
      <dgm:spPr/>
    </dgm:pt>
    <dgm:pt modelId="{5A8AFC89-383E-4D7B-9FCE-381E22ABBC42}" type="pres">
      <dgm:prSet presAssocID="{0DD93FFA-E081-4706-B016-65B31129EF58}" presName="compNode" presStyleCnt="0"/>
      <dgm:spPr/>
    </dgm:pt>
    <dgm:pt modelId="{B10EEBBD-3784-4C21-AD7B-46A9D2164AC2}" type="pres">
      <dgm:prSet presAssocID="{0DD93FFA-E081-4706-B016-65B31129EF58}" presName="aNode" presStyleLbl="bgShp" presStyleIdx="1" presStyleCnt="4"/>
      <dgm:spPr/>
    </dgm:pt>
    <dgm:pt modelId="{5648DD3B-219C-4A09-95DC-E211CDD63B19}" type="pres">
      <dgm:prSet presAssocID="{0DD93FFA-E081-4706-B016-65B31129EF58}" presName="textNode" presStyleLbl="bgShp" presStyleIdx="1" presStyleCnt="4"/>
      <dgm:spPr/>
    </dgm:pt>
    <dgm:pt modelId="{61A2329B-D3A6-4D89-925E-6914FD9DC7CA}" type="pres">
      <dgm:prSet presAssocID="{0DD93FFA-E081-4706-B016-65B31129EF58}" presName="compChildNode" presStyleCnt="0"/>
      <dgm:spPr/>
    </dgm:pt>
    <dgm:pt modelId="{D49F13CD-9859-46FF-8416-2FEBCDFF0195}" type="pres">
      <dgm:prSet presAssocID="{0DD93FFA-E081-4706-B016-65B31129EF58}" presName="theInnerList" presStyleCnt="0"/>
      <dgm:spPr/>
    </dgm:pt>
    <dgm:pt modelId="{F07B4492-70DE-43DB-88D7-1BCFAA9DCE18}" type="pres">
      <dgm:prSet presAssocID="{6504EF9D-ED34-4600-A60C-C32A6CDED8FA}" presName="childNode" presStyleLbl="node1" presStyleIdx="1" presStyleCnt="7">
        <dgm:presLayoutVars>
          <dgm:bulletEnabled val="1"/>
        </dgm:presLayoutVars>
      </dgm:prSet>
      <dgm:spPr/>
    </dgm:pt>
    <dgm:pt modelId="{DF5518CE-9B7A-44B6-84BF-73E59E1D40D1}" type="pres">
      <dgm:prSet presAssocID="{6504EF9D-ED34-4600-A60C-C32A6CDED8FA}" presName="aSpace2" presStyleCnt="0"/>
      <dgm:spPr/>
    </dgm:pt>
    <dgm:pt modelId="{13F0B1CD-E329-4CE9-B62E-822273AA440C}" type="pres">
      <dgm:prSet presAssocID="{2913C03A-EE86-4C70-A791-E450511F445B}" presName="childNode" presStyleLbl="node1" presStyleIdx="2" presStyleCnt="7">
        <dgm:presLayoutVars>
          <dgm:bulletEnabled val="1"/>
        </dgm:presLayoutVars>
      </dgm:prSet>
      <dgm:spPr/>
    </dgm:pt>
    <dgm:pt modelId="{D55A355E-22A6-4656-B46B-66D0E0007D67}" type="pres">
      <dgm:prSet presAssocID="{0DD93FFA-E081-4706-B016-65B31129EF58}" presName="aSpace" presStyleCnt="0"/>
      <dgm:spPr/>
    </dgm:pt>
    <dgm:pt modelId="{A88ED8F3-295D-4A0A-9114-3F7EF54B1C59}" type="pres">
      <dgm:prSet presAssocID="{AA447B22-B7AC-456D-A3E9-28867B2C67ED}" presName="compNode" presStyleCnt="0"/>
      <dgm:spPr/>
    </dgm:pt>
    <dgm:pt modelId="{4A670F51-9088-47AA-B04B-BA3F58A28A34}" type="pres">
      <dgm:prSet presAssocID="{AA447B22-B7AC-456D-A3E9-28867B2C67ED}" presName="aNode" presStyleLbl="bgShp" presStyleIdx="2" presStyleCnt="4"/>
      <dgm:spPr/>
    </dgm:pt>
    <dgm:pt modelId="{735D96A5-D30C-4BD2-8215-8C07C86C194F}" type="pres">
      <dgm:prSet presAssocID="{AA447B22-B7AC-456D-A3E9-28867B2C67ED}" presName="textNode" presStyleLbl="bgShp" presStyleIdx="2" presStyleCnt="4"/>
      <dgm:spPr/>
    </dgm:pt>
    <dgm:pt modelId="{E00D11B6-7576-4036-9E6A-B691812B0FE1}" type="pres">
      <dgm:prSet presAssocID="{AA447B22-B7AC-456D-A3E9-28867B2C67ED}" presName="compChildNode" presStyleCnt="0"/>
      <dgm:spPr/>
    </dgm:pt>
    <dgm:pt modelId="{A972FF3A-B23D-420E-9189-83987092161E}" type="pres">
      <dgm:prSet presAssocID="{AA447B22-B7AC-456D-A3E9-28867B2C67ED}" presName="theInnerList" presStyleCnt="0"/>
      <dgm:spPr/>
    </dgm:pt>
    <dgm:pt modelId="{995D6351-1805-4107-988B-D9C734B7A3E2}" type="pres">
      <dgm:prSet presAssocID="{6A00AE03-B928-45C5-BCF3-4431C13278A0}" presName="childNode" presStyleLbl="node1" presStyleIdx="3" presStyleCnt="7">
        <dgm:presLayoutVars>
          <dgm:bulletEnabled val="1"/>
        </dgm:presLayoutVars>
      </dgm:prSet>
      <dgm:spPr/>
    </dgm:pt>
    <dgm:pt modelId="{9AFD51F0-7541-4184-BDF1-7489D1F2881E}" type="pres">
      <dgm:prSet presAssocID="{6A00AE03-B928-45C5-BCF3-4431C13278A0}" presName="aSpace2" presStyleCnt="0"/>
      <dgm:spPr/>
    </dgm:pt>
    <dgm:pt modelId="{C1CE856A-220F-490F-825E-643BF369AEBF}" type="pres">
      <dgm:prSet presAssocID="{82077BCA-FB2D-4448-A092-71359EC51AD4}" presName="childNode" presStyleLbl="node1" presStyleIdx="4" presStyleCnt="7">
        <dgm:presLayoutVars>
          <dgm:bulletEnabled val="1"/>
        </dgm:presLayoutVars>
      </dgm:prSet>
      <dgm:spPr/>
    </dgm:pt>
    <dgm:pt modelId="{CAB726CD-33AF-4833-A0C9-440D15859EC0}" type="pres">
      <dgm:prSet presAssocID="{82077BCA-FB2D-4448-A092-71359EC51AD4}" presName="aSpace2" presStyleCnt="0"/>
      <dgm:spPr/>
    </dgm:pt>
    <dgm:pt modelId="{61046BD2-9C9C-4422-A797-8485C762C958}" type="pres">
      <dgm:prSet presAssocID="{79A18121-0B3F-4450-8CCB-692D307B796E}" presName="childNode" presStyleLbl="node1" presStyleIdx="5" presStyleCnt="7">
        <dgm:presLayoutVars>
          <dgm:bulletEnabled val="1"/>
        </dgm:presLayoutVars>
      </dgm:prSet>
      <dgm:spPr/>
    </dgm:pt>
    <dgm:pt modelId="{C9F72C29-0D0E-4CD0-8E7D-C06959F25C0D}" type="pres">
      <dgm:prSet presAssocID="{AA447B22-B7AC-456D-A3E9-28867B2C67ED}" presName="aSpace" presStyleCnt="0"/>
      <dgm:spPr/>
    </dgm:pt>
    <dgm:pt modelId="{DF6974DD-A71F-4F21-8A98-16E877FB5C9C}" type="pres">
      <dgm:prSet presAssocID="{053877D1-3D63-49B7-883D-6C75D20A987E}" presName="compNode" presStyleCnt="0"/>
      <dgm:spPr/>
    </dgm:pt>
    <dgm:pt modelId="{D816393F-6AEA-4C39-A6C9-6801CD148D22}" type="pres">
      <dgm:prSet presAssocID="{053877D1-3D63-49B7-883D-6C75D20A987E}" presName="aNode" presStyleLbl="bgShp" presStyleIdx="3" presStyleCnt="4"/>
      <dgm:spPr/>
    </dgm:pt>
    <dgm:pt modelId="{EED0B24C-5EF4-4DD0-B172-C9EA412E99B7}" type="pres">
      <dgm:prSet presAssocID="{053877D1-3D63-49B7-883D-6C75D20A987E}" presName="textNode" presStyleLbl="bgShp" presStyleIdx="3" presStyleCnt="4"/>
      <dgm:spPr/>
    </dgm:pt>
    <dgm:pt modelId="{CE6F25D7-3598-46F2-A12E-F60D0AFA023D}" type="pres">
      <dgm:prSet presAssocID="{053877D1-3D63-49B7-883D-6C75D20A987E}" presName="compChildNode" presStyleCnt="0"/>
      <dgm:spPr/>
    </dgm:pt>
    <dgm:pt modelId="{87632BC5-BEDE-4179-8A1C-59329B6A2A58}" type="pres">
      <dgm:prSet presAssocID="{053877D1-3D63-49B7-883D-6C75D20A987E}" presName="theInnerList" presStyleCnt="0"/>
      <dgm:spPr/>
    </dgm:pt>
    <dgm:pt modelId="{047049EA-84DB-4417-8208-8D74417FFB0A}" type="pres">
      <dgm:prSet presAssocID="{5DD70BE6-3A78-4D2A-ABF1-91F68F5013DB}" presName="childNode" presStyleLbl="node1" presStyleIdx="6" presStyleCnt="7">
        <dgm:presLayoutVars>
          <dgm:bulletEnabled val="1"/>
        </dgm:presLayoutVars>
      </dgm:prSet>
      <dgm:spPr/>
    </dgm:pt>
  </dgm:ptLst>
  <dgm:cxnLst>
    <dgm:cxn modelId="{479B9A01-50D6-4A62-8F7B-6E721E307487}" type="presOf" srcId="{FCAD2865-BA6C-4B90-A15C-EBBB9B2BDA55}" destId="{78C06CD5-248D-487F-8074-63B29B5448B4}" srcOrd="1" destOrd="0" presId="urn:microsoft.com/office/officeart/2005/8/layout/lProcess2"/>
    <dgm:cxn modelId="{ADA13B04-97CA-4495-8474-E72DBEE13EC4}" srcId="{0DD93FFA-E081-4706-B016-65B31129EF58}" destId="{6504EF9D-ED34-4600-A60C-C32A6CDED8FA}" srcOrd="0" destOrd="0" parTransId="{F17DBC78-3B2E-4707-AB1B-EE323C611B79}" sibTransId="{53A12A69-DB11-4D9C-8719-988BB1320B47}"/>
    <dgm:cxn modelId="{4B82C108-6072-41BA-8D8C-8F2430B40667}" type="presOf" srcId="{053877D1-3D63-49B7-883D-6C75D20A987E}" destId="{EED0B24C-5EF4-4DD0-B172-C9EA412E99B7}" srcOrd="1" destOrd="0" presId="urn:microsoft.com/office/officeart/2005/8/layout/lProcess2"/>
    <dgm:cxn modelId="{0CB4960A-2E22-4E74-88E5-316F22829B6D}" srcId="{93A21355-982E-438F-8B1D-403D3E5D6457}" destId="{FCAD2865-BA6C-4B90-A15C-EBBB9B2BDA55}" srcOrd="0" destOrd="0" parTransId="{4732B259-F582-4B10-A986-B9E3002BC892}" sibTransId="{659C1FF6-6473-4B4A-86C2-3F16A6A952FF}"/>
    <dgm:cxn modelId="{C337D338-1028-4088-B7B7-24130C02F47E}" type="presOf" srcId="{AA447B22-B7AC-456D-A3E9-28867B2C67ED}" destId="{735D96A5-D30C-4BD2-8215-8C07C86C194F}" srcOrd="1" destOrd="0" presId="urn:microsoft.com/office/officeart/2005/8/layout/lProcess2"/>
    <dgm:cxn modelId="{CA5A7A40-B396-448A-86BC-4338605FC3FC}" type="presOf" srcId="{82077BCA-FB2D-4448-A092-71359EC51AD4}" destId="{C1CE856A-220F-490F-825E-643BF369AEBF}" srcOrd="0" destOrd="0" presId="urn:microsoft.com/office/officeart/2005/8/layout/lProcess2"/>
    <dgm:cxn modelId="{7623BA64-F63D-4448-8E72-593278BA3755}" type="presOf" srcId="{79A18121-0B3F-4450-8CCB-692D307B796E}" destId="{61046BD2-9C9C-4422-A797-8485C762C958}" srcOrd="0" destOrd="0" presId="urn:microsoft.com/office/officeart/2005/8/layout/lProcess2"/>
    <dgm:cxn modelId="{50AC2B6A-50AB-470D-9BC9-BC86577214D5}" srcId="{AA447B22-B7AC-456D-A3E9-28867B2C67ED}" destId="{82077BCA-FB2D-4448-A092-71359EC51AD4}" srcOrd="1" destOrd="0" parTransId="{EC4DA959-BEFA-4CC6-A63F-A943FEE1DE39}" sibTransId="{8356F7FB-98AB-45EF-84C5-42380D66C641}"/>
    <dgm:cxn modelId="{C48AEB51-037E-489E-8CB8-403C535E4EAD}" type="presOf" srcId="{0DD93FFA-E081-4706-B016-65B31129EF58}" destId="{B10EEBBD-3784-4C21-AD7B-46A9D2164AC2}" srcOrd="0" destOrd="0" presId="urn:microsoft.com/office/officeart/2005/8/layout/lProcess2"/>
    <dgm:cxn modelId="{534DBD54-2525-4162-99AF-6AD9885D8E4F}" srcId="{FCAD2865-BA6C-4B90-A15C-EBBB9B2BDA55}" destId="{A49EF73A-76E6-4BF9-BA90-3DE46C7C32A1}" srcOrd="0" destOrd="0" parTransId="{725FD469-9916-4BD2-87D0-ECA14A2E34BD}" sibTransId="{C1657853-7983-4C89-9118-A539B45EA684}"/>
    <dgm:cxn modelId="{43DEC159-3641-4E0A-9C96-7749D5CB6537}" type="presOf" srcId="{053877D1-3D63-49B7-883D-6C75D20A987E}" destId="{D816393F-6AEA-4C39-A6C9-6801CD148D22}" srcOrd="0" destOrd="0" presId="urn:microsoft.com/office/officeart/2005/8/layout/lProcess2"/>
    <dgm:cxn modelId="{F2906A80-0662-4FED-A0C2-D104B3D68E60}" type="presOf" srcId="{6A00AE03-B928-45C5-BCF3-4431C13278A0}" destId="{995D6351-1805-4107-988B-D9C734B7A3E2}" srcOrd="0" destOrd="0" presId="urn:microsoft.com/office/officeart/2005/8/layout/lProcess2"/>
    <dgm:cxn modelId="{43F00F85-C5F7-4741-B05C-534EECD66128}" srcId="{93A21355-982E-438F-8B1D-403D3E5D6457}" destId="{0DD93FFA-E081-4706-B016-65B31129EF58}" srcOrd="1" destOrd="0" parTransId="{57FA5AF1-5A1A-45C0-9BED-A01BBCE5EA80}" sibTransId="{436BE57E-06D8-44FA-A8C5-68542522F6A5}"/>
    <dgm:cxn modelId="{1B322E88-2AD3-4DC5-948F-F84639554788}" type="presOf" srcId="{0DD93FFA-E081-4706-B016-65B31129EF58}" destId="{5648DD3B-219C-4A09-95DC-E211CDD63B19}" srcOrd="1" destOrd="0" presId="urn:microsoft.com/office/officeart/2005/8/layout/lProcess2"/>
    <dgm:cxn modelId="{734B478A-D106-4D93-9621-F093D8E3B161}" type="presOf" srcId="{93A21355-982E-438F-8B1D-403D3E5D6457}" destId="{8EAAD274-7055-40F2-B1DD-18CC094FBA13}" srcOrd="0" destOrd="0" presId="urn:microsoft.com/office/officeart/2005/8/layout/lProcess2"/>
    <dgm:cxn modelId="{579A0490-164B-45C7-9EBE-1CC7705FC59E}" srcId="{053877D1-3D63-49B7-883D-6C75D20A987E}" destId="{5DD70BE6-3A78-4D2A-ABF1-91F68F5013DB}" srcOrd="0" destOrd="0" parTransId="{DEF2DF44-7820-4003-BDE3-DDCBC2BAD6B4}" sibTransId="{D6071D6A-6B83-44F9-A375-38577C5A6329}"/>
    <dgm:cxn modelId="{7D18D3A1-47E5-4C3E-B0D6-3122EEA08255}" srcId="{0DD93FFA-E081-4706-B016-65B31129EF58}" destId="{2913C03A-EE86-4C70-A791-E450511F445B}" srcOrd="1" destOrd="0" parTransId="{52BF7D59-9D2E-4F04-8FB2-8836EE73C17B}" sibTransId="{05F9F36D-388E-43BE-9009-508A11F8656E}"/>
    <dgm:cxn modelId="{D4D669B3-08FA-4C97-912B-D4F6279F80ED}" srcId="{AA447B22-B7AC-456D-A3E9-28867B2C67ED}" destId="{79A18121-0B3F-4450-8CCB-692D307B796E}" srcOrd="2" destOrd="0" parTransId="{D746C23E-C2EF-40DE-9B2B-CCC182B47241}" sibTransId="{2E0ED0A7-14C3-47B2-B877-A5EFB5A0DA9F}"/>
    <dgm:cxn modelId="{6BF486B5-292A-4B02-88EE-BA1FF6D84B6B}" srcId="{93A21355-982E-438F-8B1D-403D3E5D6457}" destId="{AA447B22-B7AC-456D-A3E9-28867B2C67ED}" srcOrd="2" destOrd="0" parTransId="{2E2106B6-5786-499E-81F2-6BE05E1C96A1}" sibTransId="{7BDE4DAA-F6EB-4C0E-A5D1-D3AA9E552D5F}"/>
    <dgm:cxn modelId="{B8D5C5BF-9203-4759-A10C-61C5949589F2}" srcId="{93A21355-982E-438F-8B1D-403D3E5D6457}" destId="{053877D1-3D63-49B7-883D-6C75D20A987E}" srcOrd="3" destOrd="0" parTransId="{13EA425C-7402-4494-9C82-D33212289E88}" sibTransId="{7E77C2B4-D033-4457-8507-CBD918F3C06F}"/>
    <dgm:cxn modelId="{A23B92C0-154C-4B1B-BF60-ADD68BBD8EF9}" type="presOf" srcId="{2913C03A-EE86-4C70-A791-E450511F445B}" destId="{13F0B1CD-E329-4CE9-B62E-822273AA440C}" srcOrd="0" destOrd="0" presId="urn:microsoft.com/office/officeart/2005/8/layout/lProcess2"/>
    <dgm:cxn modelId="{976EDAD5-5CC8-494F-B0A5-9DDE9BC189CA}" type="presOf" srcId="{FCAD2865-BA6C-4B90-A15C-EBBB9B2BDA55}" destId="{B243E61A-C96E-43DE-A71E-E40E02CC4ECF}" srcOrd="0" destOrd="0" presId="urn:microsoft.com/office/officeart/2005/8/layout/lProcess2"/>
    <dgm:cxn modelId="{4B646FD9-39CD-41A9-AFD0-1CD007D12DCA}" type="presOf" srcId="{A49EF73A-76E6-4BF9-BA90-3DE46C7C32A1}" destId="{D056B743-EF81-40A8-AEFB-79AFEECF94EC}" srcOrd="0" destOrd="0" presId="urn:microsoft.com/office/officeart/2005/8/layout/lProcess2"/>
    <dgm:cxn modelId="{239885EA-E583-4966-9E63-F9F5918E3876}" srcId="{AA447B22-B7AC-456D-A3E9-28867B2C67ED}" destId="{6A00AE03-B928-45C5-BCF3-4431C13278A0}" srcOrd="0" destOrd="0" parTransId="{DD9F31CC-A4F0-4D56-B0BB-315366316E5D}" sibTransId="{3475142C-686F-49BF-B848-62A23FA6707A}"/>
    <dgm:cxn modelId="{07DA9BF6-4998-498D-A447-3AB781647975}" type="presOf" srcId="{AA447B22-B7AC-456D-A3E9-28867B2C67ED}" destId="{4A670F51-9088-47AA-B04B-BA3F58A28A34}" srcOrd="0" destOrd="0" presId="urn:microsoft.com/office/officeart/2005/8/layout/lProcess2"/>
    <dgm:cxn modelId="{7FB1FDF6-B7D6-41B9-9A2B-2831BC318A53}" type="presOf" srcId="{6504EF9D-ED34-4600-A60C-C32A6CDED8FA}" destId="{F07B4492-70DE-43DB-88D7-1BCFAA9DCE18}" srcOrd="0" destOrd="0" presId="urn:microsoft.com/office/officeart/2005/8/layout/lProcess2"/>
    <dgm:cxn modelId="{F039A0FE-C6F1-46AA-AB15-182E966BF3B4}" type="presOf" srcId="{5DD70BE6-3A78-4D2A-ABF1-91F68F5013DB}" destId="{047049EA-84DB-4417-8208-8D74417FFB0A}" srcOrd="0" destOrd="0" presId="urn:microsoft.com/office/officeart/2005/8/layout/lProcess2"/>
    <dgm:cxn modelId="{6729959D-71BD-44F4-8EF0-16C7498261E5}" type="presParOf" srcId="{8EAAD274-7055-40F2-B1DD-18CC094FBA13}" destId="{B3B1C649-9653-499D-A0B4-EF71738EB6D1}" srcOrd="0" destOrd="0" presId="urn:microsoft.com/office/officeart/2005/8/layout/lProcess2"/>
    <dgm:cxn modelId="{5CE2272B-092A-4607-879E-AEB1485EED67}" type="presParOf" srcId="{B3B1C649-9653-499D-A0B4-EF71738EB6D1}" destId="{B243E61A-C96E-43DE-A71E-E40E02CC4ECF}" srcOrd="0" destOrd="0" presId="urn:microsoft.com/office/officeart/2005/8/layout/lProcess2"/>
    <dgm:cxn modelId="{6A57BF79-F68D-431B-AEDF-BB22EAA1DA0B}" type="presParOf" srcId="{B3B1C649-9653-499D-A0B4-EF71738EB6D1}" destId="{78C06CD5-248D-487F-8074-63B29B5448B4}" srcOrd="1" destOrd="0" presId="urn:microsoft.com/office/officeart/2005/8/layout/lProcess2"/>
    <dgm:cxn modelId="{01982707-75CF-402A-BD04-EC5010C1E7B1}" type="presParOf" srcId="{B3B1C649-9653-499D-A0B4-EF71738EB6D1}" destId="{629EB177-B944-48F4-8AEE-08248E95C3C4}" srcOrd="2" destOrd="0" presId="urn:microsoft.com/office/officeart/2005/8/layout/lProcess2"/>
    <dgm:cxn modelId="{F02F1396-59BF-4A4D-9B07-73E842A7A946}" type="presParOf" srcId="{629EB177-B944-48F4-8AEE-08248E95C3C4}" destId="{89786507-E70E-4DC9-9924-5D8FA21A5CF6}" srcOrd="0" destOrd="0" presId="urn:microsoft.com/office/officeart/2005/8/layout/lProcess2"/>
    <dgm:cxn modelId="{0FB16433-2A4C-4FCA-96AE-7495120413E2}" type="presParOf" srcId="{89786507-E70E-4DC9-9924-5D8FA21A5CF6}" destId="{D056B743-EF81-40A8-AEFB-79AFEECF94EC}" srcOrd="0" destOrd="0" presId="urn:microsoft.com/office/officeart/2005/8/layout/lProcess2"/>
    <dgm:cxn modelId="{B1425B8B-7A31-4677-B330-885B9AF7EC67}" type="presParOf" srcId="{8EAAD274-7055-40F2-B1DD-18CC094FBA13}" destId="{6BE1C9E5-9E84-4D3E-B829-BDC5ECEA2906}" srcOrd="1" destOrd="0" presId="urn:microsoft.com/office/officeart/2005/8/layout/lProcess2"/>
    <dgm:cxn modelId="{FF3E0073-EC04-425A-A15D-8B43EE191EB2}" type="presParOf" srcId="{8EAAD274-7055-40F2-B1DD-18CC094FBA13}" destId="{5A8AFC89-383E-4D7B-9FCE-381E22ABBC42}" srcOrd="2" destOrd="0" presId="urn:microsoft.com/office/officeart/2005/8/layout/lProcess2"/>
    <dgm:cxn modelId="{EBEA366D-235E-46CC-B2A1-66D71465ED00}" type="presParOf" srcId="{5A8AFC89-383E-4D7B-9FCE-381E22ABBC42}" destId="{B10EEBBD-3784-4C21-AD7B-46A9D2164AC2}" srcOrd="0" destOrd="0" presId="urn:microsoft.com/office/officeart/2005/8/layout/lProcess2"/>
    <dgm:cxn modelId="{913C0829-745C-4AE4-888D-2EA4C74804D8}" type="presParOf" srcId="{5A8AFC89-383E-4D7B-9FCE-381E22ABBC42}" destId="{5648DD3B-219C-4A09-95DC-E211CDD63B19}" srcOrd="1" destOrd="0" presId="urn:microsoft.com/office/officeart/2005/8/layout/lProcess2"/>
    <dgm:cxn modelId="{05C28B27-A29B-459F-B238-658769F9010C}" type="presParOf" srcId="{5A8AFC89-383E-4D7B-9FCE-381E22ABBC42}" destId="{61A2329B-D3A6-4D89-925E-6914FD9DC7CA}" srcOrd="2" destOrd="0" presId="urn:microsoft.com/office/officeart/2005/8/layout/lProcess2"/>
    <dgm:cxn modelId="{B098C650-FA4C-4DC3-A4B9-0236090C5EB8}" type="presParOf" srcId="{61A2329B-D3A6-4D89-925E-6914FD9DC7CA}" destId="{D49F13CD-9859-46FF-8416-2FEBCDFF0195}" srcOrd="0" destOrd="0" presId="urn:microsoft.com/office/officeart/2005/8/layout/lProcess2"/>
    <dgm:cxn modelId="{F3812B53-72B5-4D51-AEE3-FA7085EF9F07}" type="presParOf" srcId="{D49F13CD-9859-46FF-8416-2FEBCDFF0195}" destId="{F07B4492-70DE-43DB-88D7-1BCFAA9DCE18}" srcOrd="0" destOrd="0" presId="urn:microsoft.com/office/officeart/2005/8/layout/lProcess2"/>
    <dgm:cxn modelId="{2CEF8103-B658-4C5B-8AC1-ADBC50D5115A}" type="presParOf" srcId="{D49F13CD-9859-46FF-8416-2FEBCDFF0195}" destId="{DF5518CE-9B7A-44B6-84BF-73E59E1D40D1}" srcOrd="1" destOrd="0" presId="urn:microsoft.com/office/officeart/2005/8/layout/lProcess2"/>
    <dgm:cxn modelId="{27208CF4-6E90-4C8D-9BA7-D042FD7A1D18}" type="presParOf" srcId="{D49F13CD-9859-46FF-8416-2FEBCDFF0195}" destId="{13F0B1CD-E329-4CE9-B62E-822273AA440C}" srcOrd="2" destOrd="0" presId="urn:microsoft.com/office/officeart/2005/8/layout/lProcess2"/>
    <dgm:cxn modelId="{D9E2CA7B-6000-420B-BC12-341D011D682B}" type="presParOf" srcId="{8EAAD274-7055-40F2-B1DD-18CC094FBA13}" destId="{D55A355E-22A6-4656-B46B-66D0E0007D67}" srcOrd="3" destOrd="0" presId="urn:microsoft.com/office/officeart/2005/8/layout/lProcess2"/>
    <dgm:cxn modelId="{0E16B3C1-1100-48CC-B1E0-ED5B845BBB0F}" type="presParOf" srcId="{8EAAD274-7055-40F2-B1DD-18CC094FBA13}" destId="{A88ED8F3-295D-4A0A-9114-3F7EF54B1C59}" srcOrd="4" destOrd="0" presId="urn:microsoft.com/office/officeart/2005/8/layout/lProcess2"/>
    <dgm:cxn modelId="{E0FED1C7-40CD-4A7C-BD8F-6494D191EEF4}" type="presParOf" srcId="{A88ED8F3-295D-4A0A-9114-3F7EF54B1C59}" destId="{4A670F51-9088-47AA-B04B-BA3F58A28A34}" srcOrd="0" destOrd="0" presId="urn:microsoft.com/office/officeart/2005/8/layout/lProcess2"/>
    <dgm:cxn modelId="{E5D95815-2A8A-467F-B370-131A65A7FF62}" type="presParOf" srcId="{A88ED8F3-295D-4A0A-9114-3F7EF54B1C59}" destId="{735D96A5-D30C-4BD2-8215-8C07C86C194F}" srcOrd="1" destOrd="0" presId="urn:microsoft.com/office/officeart/2005/8/layout/lProcess2"/>
    <dgm:cxn modelId="{725E0260-CBEC-4CA3-9444-DA577CFD194F}" type="presParOf" srcId="{A88ED8F3-295D-4A0A-9114-3F7EF54B1C59}" destId="{E00D11B6-7576-4036-9E6A-B691812B0FE1}" srcOrd="2" destOrd="0" presId="urn:microsoft.com/office/officeart/2005/8/layout/lProcess2"/>
    <dgm:cxn modelId="{B18C6C66-D895-471C-93E3-72D2B8E941D2}" type="presParOf" srcId="{E00D11B6-7576-4036-9E6A-B691812B0FE1}" destId="{A972FF3A-B23D-420E-9189-83987092161E}" srcOrd="0" destOrd="0" presId="urn:microsoft.com/office/officeart/2005/8/layout/lProcess2"/>
    <dgm:cxn modelId="{957C8093-FBE5-4FB3-8A49-368D8EB75C24}" type="presParOf" srcId="{A972FF3A-B23D-420E-9189-83987092161E}" destId="{995D6351-1805-4107-988B-D9C734B7A3E2}" srcOrd="0" destOrd="0" presId="urn:microsoft.com/office/officeart/2005/8/layout/lProcess2"/>
    <dgm:cxn modelId="{A74E3C42-C52E-452F-9C0B-2102BC034966}" type="presParOf" srcId="{A972FF3A-B23D-420E-9189-83987092161E}" destId="{9AFD51F0-7541-4184-BDF1-7489D1F2881E}" srcOrd="1" destOrd="0" presId="urn:microsoft.com/office/officeart/2005/8/layout/lProcess2"/>
    <dgm:cxn modelId="{84A9F678-9743-43C2-A0A8-994DAF973CD6}" type="presParOf" srcId="{A972FF3A-B23D-420E-9189-83987092161E}" destId="{C1CE856A-220F-490F-825E-643BF369AEBF}" srcOrd="2" destOrd="0" presId="urn:microsoft.com/office/officeart/2005/8/layout/lProcess2"/>
    <dgm:cxn modelId="{ECAA9036-3338-4452-9165-948E90D009A5}" type="presParOf" srcId="{A972FF3A-B23D-420E-9189-83987092161E}" destId="{CAB726CD-33AF-4833-A0C9-440D15859EC0}" srcOrd="3" destOrd="0" presId="urn:microsoft.com/office/officeart/2005/8/layout/lProcess2"/>
    <dgm:cxn modelId="{4888341C-28A2-4280-A474-254FB2C5C2BC}" type="presParOf" srcId="{A972FF3A-B23D-420E-9189-83987092161E}" destId="{61046BD2-9C9C-4422-A797-8485C762C958}" srcOrd="4" destOrd="0" presId="urn:microsoft.com/office/officeart/2005/8/layout/lProcess2"/>
    <dgm:cxn modelId="{F002CD1F-1384-45FD-AB0A-4049BDEE9CC9}" type="presParOf" srcId="{8EAAD274-7055-40F2-B1DD-18CC094FBA13}" destId="{C9F72C29-0D0E-4CD0-8E7D-C06959F25C0D}" srcOrd="5" destOrd="0" presId="urn:microsoft.com/office/officeart/2005/8/layout/lProcess2"/>
    <dgm:cxn modelId="{5BBDDEF2-B9D0-40B8-97A2-4EC856AD0B87}" type="presParOf" srcId="{8EAAD274-7055-40F2-B1DD-18CC094FBA13}" destId="{DF6974DD-A71F-4F21-8A98-16E877FB5C9C}" srcOrd="6" destOrd="0" presId="urn:microsoft.com/office/officeart/2005/8/layout/lProcess2"/>
    <dgm:cxn modelId="{8675D145-4765-4827-A5B1-CB3971F12D2B}" type="presParOf" srcId="{DF6974DD-A71F-4F21-8A98-16E877FB5C9C}" destId="{D816393F-6AEA-4C39-A6C9-6801CD148D22}" srcOrd="0" destOrd="0" presId="urn:microsoft.com/office/officeart/2005/8/layout/lProcess2"/>
    <dgm:cxn modelId="{DEC89C12-22B1-49DA-94AC-030B6845B5A7}" type="presParOf" srcId="{DF6974DD-A71F-4F21-8A98-16E877FB5C9C}" destId="{EED0B24C-5EF4-4DD0-B172-C9EA412E99B7}" srcOrd="1" destOrd="0" presId="urn:microsoft.com/office/officeart/2005/8/layout/lProcess2"/>
    <dgm:cxn modelId="{B354A464-184F-43BD-9CCE-65A58BBE1882}" type="presParOf" srcId="{DF6974DD-A71F-4F21-8A98-16E877FB5C9C}" destId="{CE6F25D7-3598-46F2-A12E-F60D0AFA023D}" srcOrd="2" destOrd="0" presId="urn:microsoft.com/office/officeart/2005/8/layout/lProcess2"/>
    <dgm:cxn modelId="{17DC9E6B-C7F6-4D9C-A8BA-834275372C69}" type="presParOf" srcId="{CE6F25D7-3598-46F2-A12E-F60D0AFA023D}" destId="{87632BC5-BEDE-4179-8A1C-59329B6A2A58}" srcOrd="0" destOrd="0" presId="urn:microsoft.com/office/officeart/2005/8/layout/lProcess2"/>
    <dgm:cxn modelId="{87CC42B6-EF79-4C0D-89E6-6CFA62B8C77F}" type="presParOf" srcId="{87632BC5-BEDE-4179-8A1C-59329B6A2A58}" destId="{047049EA-84DB-4417-8208-8D74417FFB0A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43E61A-C96E-43DE-A71E-E40E02CC4ECF}">
      <dsp:nvSpPr>
        <dsp:cNvPr id="0" name=""/>
        <dsp:cNvSpPr/>
      </dsp:nvSpPr>
      <dsp:spPr>
        <a:xfrm>
          <a:off x="1405" y="0"/>
          <a:ext cx="1379050" cy="2969419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Input</a:t>
          </a:r>
        </a:p>
      </dsp:txBody>
      <dsp:txXfrm>
        <a:off x="1405" y="0"/>
        <a:ext cx="1379050" cy="890825"/>
      </dsp:txXfrm>
    </dsp:sp>
    <dsp:sp modelId="{D056B743-EF81-40A8-AEFB-79AFEECF94EC}">
      <dsp:nvSpPr>
        <dsp:cNvPr id="0" name=""/>
        <dsp:cNvSpPr/>
      </dsp:nvSpPr>
      <dsp:spPr>
        <a:xfrm>
          <a:off x="139310" y="890825"/>
          <a:ext cx="1103240" cy="19301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/>
            <a:t>Erfaren lärare som vill ställa upp som mentor</a:t>
          </a:r>
        </a:p>
      </dsp:txBody>
      <dsp:txXfrm>
        <a:off x="171623" y="923138"/>
        <a:ext cx="1038614" cy="1865496"/>
      </dsp:txXfrm>
    </dsp:sp>
    <dsp:sp modelId="{B10EEBBD-3784-4C21-AD7B-46A9D2164AC2}">
      <dsp:nvSpPr>
        <dsp:cNvPr id="0" name=""/>
        <dsp:cNvSpPr/>
      </dsp:nvSpPr>
      <dsp:spPr>
        <a:xfrm>
          <a:off x="1483884" y="0"/>
          <a:ext cx="1379050" cy="2969419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Åtgärder</a:t>
          </a:r>
        </a:p>
      </dsp:txBody>
      <dsp:txXfrm>
        <a:off x="1483884" y="0"/>
        <a:ext cx="1379050" cy="890825"/>
      </dsp:txXfrm>
    </dsp:sp>
    <dsp:sp modelId="{F07B4492-70DE-43DB-88D7-1BCFAA9DCE18}">
      <dsp:nvSpPr>
        <dsp:cNvPr id="0" name=""/>
        <dsp:cNvSpPr/>
      </dsp:nvSpPr>
      <dsp:spPr>
        <a:xfrm>
          <a:off x="1621789" y="891695"/>
          <a:ext cx="1103240" cy="8953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Mentorskap</a:t>
          </a:r>
        </a:p>
      </dsp:txBody>
      <dsp:txXfrm>
        <a:off x="1648012" y="917918"/>
        <a:ext cx="1050794" cy="842874"/>
      </dsp:txXfrm>
    </dsp:sp>
    <dsp:sp modelId="{13F0B1CD-E329-4CE9-B62E-822273AA440C}">
      <dsp:nvSpPr>
        <dsp:cNvPr id="0" name=""/>
        <dsp:cNvSpPr/>
      </dsp:nvSpPr>
      <dsp:spPr>
        <a:xfrm>
          <a:off x="1621789" y="1924757"/>
          <a:ext cx="1103240" cy="8953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Regelbundna träffar med mentor</a:t>
          </a:r>
        </a:p>
      </dsp:txBody>
      <dsp:txXfrm>
        <a:off x="1648012" y="1950980"/>
        <a:ext cx="1050794" cy="842874"/>
      </dsp:txXfrm>
    </dsp:sp>
    <dsp:sp modelId="{4A670F51-9088-47AA-B04B-BA3F58A28A34}">
      <dsp:nvSpPr>
        <dsp:cNvPr id="0" name=""/>
        <dsp:cNvSpPr/>
      </dsp:nvSpPr>
      <dsp:spPr>
        <a:xfrm>
          <a:off x="2966364" y="0"/>
          <a:ext cx="1379050" cy="2969419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/>
            <a:t>Förklarings-faktorer</a:t>
          </a:r>
          <a:endParaRPr lang="sv-SE" sz="1100" kern="1200" dirty="0"/>
        </a:p>
      </dsp:txBody>
      <dsp:txXfrm>
        <a:off x="2966364" y="0"/>
        <a:ext cx="1379050" cy="890825"/>
      </dsp:txXfrm>
    </dsp:sp>
    <dsp:sp modelId="{995D6351-1805-4107-988B-D9C734B7A3E2}">
      <dsp:nvSpPr>
        <dsp:cNvPr id="0" name=""/>
        <dsp:cNvSpPr/>
      </dsp:nvSpPr>
      <dsp:spPr>
        <a:xfrm>
          <a:off x="3104269" y="891079"/>
          <a:ext cx="1103240" cy="5833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Social stöd från kollegor</a:t>
          </a:r>
        </a:p>
      </dsp:txBody>
      <dsp:txXfrm>
        <a:off x="3121355" y="908165"/>
        <a:ext cx="1069068" cy="549199"/>
      </dsp:txXfrm>
    </dsp:sp>
    <dsp:sp modelId="{C1CE856A-220F-490F-825E-643BF369AEBF}">
      <dsp:nvSpPr>
        <dsp:cNvPr id="0" name=""/>
        <dsp:cNvSpPr/>
      </dsp:nvSpPr>
      <dsp:spPr>
        <a:xfrm>
          <a:off x="3104269" y="1564200"/>
          <a:ext cx="1103240" cy="5833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Överengagemang</a:t>
          </a:r>
        </a:p>
      </dsp:txBody>
      <dsp:txXfrm>
        <a:off x="3121355" y="1581286"/>
        <a:ext cx="1069068" cy="549199"/>
      </dsp:txXfrm>
    </dsp:sp>
    <dsp:sp modelId="{61046BD2-9C9C-4422-A797-8485C762C958}">
      <dsp:nvSpPr>
        <dsp:cNvPr id="0" name=""/>
        <dsp:cNvSpPr/>
      </dsp:nvSpPr>
      <dsp:spPr>
        <a:xfrm>
          <a:off x="3104269" y="2237322"/>
          <a:ext cx="1103240" cy="5833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Självförtroende</a:t>
          </a:r>
        </a:p>
      </dsp:txBody>
      <dsp:txXfrm>
        <a:off x="3121355" y="2254408"/>
        <a:ext cx="1069068" cy="549199"/>
      </dsp:txXfrm>
    </dsp:sp>
    <dsp:sp modelId="{D816393F-6AEA-4C39-A6C9-6801CD148D22}">
      <dsp:nvSpPr>
        <dsp:cNvPr id="0" name=""/>
        <dsp:cNvSpPr/>
      </dsp:nvSpPr>
      <dsp:spPr>
        <a:xfrm>
          <a:off x="4448843" y="0"/>
          <a:ext cx="1379050" cy="2969419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Utfall</a:t>
          </a:r>
        </a:p>
      </dsp:txBody>
      <dsp:txXfrm>
        <a:off x="4448843" y="0"/>
        <a:ext cx="1379050" cy="890825"/>
      </dsp:txXfrm>
    </dsp:sp>
    <dsp:sp modelId="{047049EA-84DB-4417-8208-8D74417FFB0A}">
      <dsp:nvSpPr>
        <dsp:cNvPr id="0" name=""/>
        <dsp:cNvSpPr/>
      </dsp:nvSpPr>
      <dsp:spPr>
        <a:xfrm>
          <a:off x="4586748" y="890825"/>
          <a:ext cx="1103240" cy="19301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Stress </a:t>
          </a:r>
        </a:p>
      </dsp:txBody>
      <dsp:txXfrm>
        <a:off x="4619061" y="923138"/>
        <a:ext cx="1038614" cy="18654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6818A54A-96AB-47F2-9FE3-5AA7C5EE68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77C3AE1-DBA2-4DA9-A7CE-D2A621C81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5F06C-14D9-45DF-81A5-F25F8ECA9886}" type="datetimeFigureOut">
              <a:rPr lang="sv-SE" smtClean="0"/>
              <a:t>2026-09-11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B76FC6-F54A-4120-9B8F-E28E2A08E5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9B89EF-3F47-4486-BAA9-AF9A8BE096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CC5D8-C806-4BBF-A442-91371CDD1B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378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DM Sans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DM Sans" pitchFamily="2" charset="0"/>
              </a:defRPr>
            </a:lvl1pPr>
          </a:lstStyle>
          <a:p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DM Sans" pitchFamily="2" charset="0"/>
              </a:defRPr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DM Sans" pitchFamily="2" charset="0"/>
              </a:defRPr>
            </a:lvl1pPr>
          </a:lstStyle>
          <a:p>
            <a:fld id="{E4F6DBA7-38D3-4FF9-B176-AA5B07999DD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9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DM Sans" pitchFamily="2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8350"/>
            <a:ext cx="6823075" cy="383857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373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8588" cy="4606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90876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65148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4731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9242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CA618-BBF1-EA4E-ACAC-8EA5B31A1364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0731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CA618-BBF1-EA4E-ACAC-8EA5B31A1364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2803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600">
                <a:solidFill>
                  <a:schemeClr val="tx1"/>
                </a:solidFill>
                <a:latin typeface="Eurostile" pitchFamily="32" charset="0"/>
              </a:defRPr>
            </a:lvl1pPr>
            <a:lvl2pPr marL="717550" indent="-276225" eaLnBrk="0" hangingPunct="0">
              <a:defRPr sz="2600">
                <a:solidFill>
                  <a:schemeClr val="tx1"/>
                </a:solidFill>
                <a:latin typeface="Eurostile" pitchFamily="32" charset="0"/>
              </a:defRPr>
            </a:lvl2pPr>
            <a:lvl3pPr marL="1103313" indent="-220663" eaLnBrk="0" hangingPunct="0">
              <a:defRPr sz="2600">
                <a:solidFill>
                  <a:schemeClr val="tx1"/>
                </a:solidFill>
                <a:latin typeface="Eurostile" pitchFamily="32" charset="0"/>
              </a:defRPr>
            </a:lvl3pPr>
            <a:lvl4pPr marL="1544638" indent="-220663" eaLnBrk="0" hangingPunct="0">
              <a:defRPr sz="2600">
                <a:solidFill>
                  <a:schemeClr val="tx1"/>
                </a:solidFill>
                <a:latin typeface="Eurostile" pitchFamily="32" charset="0"/>
              </a:defRPr>
            </a:lvl4pPr>
            <a:lvl5pPr marL="1985963" indent="-220663" eaLnBrk="0" hangingPunct="0">
              <a:defRPr sz="2600">
                <a:solidFill>
                  <a:schemeClr val="tx1"/>
                </a:solidFill>
                <a:latin typeface="Eurostile" pitchFamily="32" charset="0"/>
              </a:defRPr>
            </a:lvl5pPr>
            <a:lvl6pPr marL="2443163" indent="-220663" eaLnBrk="0" fontAlgn="base" hangingPunct="0">
              <a:lnSpc>
                <a:spcPct val="60000"/>
              </a:lnSpc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Eurostile" pitchFamily="32" charset="0"/>
              </a:defRPr>
            </a:lvl6pPr>
            <a:lvl7pPr marL="2900363" indent="-220663" eaLnBrk="0" fontAlgn="base" hangingPunct="0">
              <a:lnSpc>
                <a:spcPct val="60000"/>
              </a:lnSpc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Eurostile" pitchFamily="32" charset="0"/>
              </a:defRPr>
            </a:lvl7pPr>
            <a:lvl8pPr marL="3357563" indent="-220663" eaLnBrk="0" fontAlgn="base" hangingPunct="0">
              <a:lnSpc>
                <a:spcPct val="60000"/>
              </a:lnSpc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Eurostile" pitchFamily="32" charset="0"/>
              </a:defRPr>
            </a:lvl8pPr>
            <a:lvl9pPr marL="3814763" indent="-220663" eaLnBrk="0" fontAlgn="base" hangingPunct="0">
              <a:lnSpc>
                <a:spcPct val="60000"/>
              </a:lnSpc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Eurostile" pitchFamily="32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514F43-5F4C-4CB2-9B0F-4525389A8CAD}" type="slidenum"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1420" tIns="45709" rIns="91420" bIns="45709"/>
          <a:lstStyle/>
          <a:p>
            <a:pPr eaLnBrk="1" hangingPunct="1"/>
            <a:r>
              <a:rPr lang="sv-SE"/>
              <a:t>                                                                                    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811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CA618-BBF1-EA4E-ACAC-8EA5B31A1364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0347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CA618-BBF1-EA4E-ACAC-8EA5B31A1364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2008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CA618-BBF1-EA4E-ACAC-8EA5B31A1364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5676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CA618-BBF1-EA4E-ACAC-8EA5B31A1364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5903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CA618-BBF1-EA4E-ACAC-8EA5B31A1364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7325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Logotyp Karolinska Institutet.">
            <a:extLst>
              <a:ext uri="{FF2B5EF4-FFF2-40B4-BE49-F238E27FC236}">
                <a16:creationId xmlns:a16="http://schemas.microsoft.com/office/drawing/2014/main" id="{7AC1AD67-1AF6-B109-ABEC-31FF3DEF09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4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 me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5971" y="4299942"/>
            <a:ext cx="8564501" cy="57849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043686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1" y="204790"/>
            <a:ext cx="4021287" cy="438983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C3D350-D111-4C60-A7BC-F1330FF2F9C5}" type="datetime4">
              <a:rPr lang="sv-SE"/>
              <a:pPr/>
              <a:t>11 september 2026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Namn Efternamn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F7FDE-2326-4C33-9302-481989129E64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182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spc="-5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F448F18E-72E2-391B-2BBC-CE5C1B8B4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5350510"/>
            <a:ext cx="1905000" cy="171450"/>
          </a:xfrm>
        </p:spPr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3" name="Platshållare för bildnummer 5">
            <a:extLst>
              <a:ext uri="{FF2B5EF4-FFF2-40B4-BE49-F238E27FC236}">
                <a16:creationId xmlns:a16="http://schemas.microsoft.com/office/drawing/2014/main" id="{43669FA8-F875-EFA7-FE7C-4B7A755AF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5350510"/>
            <a:ext cx="685800" cy="171450"/>
          </a:xfrm>
        </p:spPr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4" name="Platshållare för sidfot 2">
            <a:extLst>
              <a:ext uri="{FF2B5EF4-FFF2-40B4-BE49-F238E27FC236}">
                <a16:creationId xmlns:a16="http://schemas.microsoft.com/office/drawing/2014/main" id="{77E525B5-A43A-9328-3BCE-50CAE2423D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5352628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1633792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6774" y="1402829"/>
            <a:ext cx="8631243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C0052E4-0E9E-8325-19CB-BBCC5D2E0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351263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2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73CEA02-8FD8-B27D-7351-D598B5116632}"/>
              </a:ext>
            </a:extLst>
          </p:cNvPr>
          <p:cNvSpPr>
            <a:spLocks noGrp="1" noChangeArrowheads="1"/>
          </p:cNvSpPr>
          <p:nvPr>
            <p:ph idx="13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11200" y="1403857"/>
            <a:ext cx="4170040" cy="31891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B84996-FDAD-4A7F-89D4-758A2E9C5C80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C98C6-00F0-4387-A9BA-FB521E0564C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9FC8EC8-4D47-54A6-CB4F-7C72516F6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2168485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E2751E-29B4-AE75-0730-6CFFB5936B8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DD1BCA6E-C8FD-891D-4F83-66CC4277CA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" y="5424636"/>
            <a:ext cx="107504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AA906207-79B5-98E0-34C3-171784B570D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7581" y="5213161"/>
            <a:ext cx="94998" cy="171450"/>
          </a:xfrm>
        </p:spPr>
        <p:txBody>
          <a:bodyPr/>
          <a:lstStyle>
            <a:lvl1pPr>
              <a:defRPr sz="100"/>
            </a:lvl1pPr>
          </a:lstStyle>
          <a:p>
            <a:fld id="{3D94F107-FCCF-4D7C-8F71-E821E5DA5282}" type="datetime4">
              <a:rPr lang="sv-SE" smtClean="0"/>
              <a:t>11 september 2026</a:t>
            </a:fld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358C040-7B29-520B-66D6-03AF9B5F54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463981" y="5213161"/>
            <a:ext cx="45719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0383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1 innehåll och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AA63C4E-0A70-530E-97DF-2D2B5352F878}"/>
              </a:ext>
            </a:extLst>
          </p:cNvPr>
          <p:cNvSpPr>
            <a:spLocks noGrp="1" noChangeArrowheads="1"/>
          </p:cNvSpPr>
          <p:nvPr>
            <p:ph idx="15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5A0135-F7D5-EC17-C577-4234FB38314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C85695-0C9C-45E7-AAF3-3B0DE890CA1A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sidfot 2">
            <a:extLst>
              <a:ext uri="{FF2B5EF4-FFF2-40B4-BE49-F238E27FC236}">
                <a16:creationId xmlns:a16="http://schemas.microsoft.com/office/drawing/2014/main" id="{E8517693-CAE0-9BF0-7593-0CB94A2A66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827238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6AB09F81-3DF8-1100-91E4-2C1919909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2F024F-96B7-5411-16AF-D7BE9A4ACEA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5971" y="1401312"/>
            <a:ext cx="4170038" cy="319371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A96EA6F-41F1-0969-DF45-AEBBDEDF0D9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F31A13-B82C-43A3-AC35-E621AAB6303F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5612D6F-3804-38DD-6683-580ADB73A8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365799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 m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C4794E74-271C-9E5F-FE9E-7420C39ABEC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5971" y="1401312"/>
            <a:ext cx="4170038" cy="252014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255971" y="4016459"/>
            <a:ext cx="4170039" cy="578499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F7332DF-CAE5-41F2-AEFA-52F537B3AA4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11199" y="1404632"/>
            <a:ext cx="4170040" cy="251682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711200" y="4016459"/>
            <a:ext cx="4170039" cy="57467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A42D-8DCB-48D7-8A43-9E29A5D3CC0A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sidfot 2">
            <a:extLst>
              <a:ext uri="{FF2B5EF4-FFF2-40B4-BE49-F238E27FC236}">
                <a16:creationId xmlns:a16="http://schemas.microsoft.com/office/drawing/2014/main" id="{8C38B943-FF2B-4302-1922-A3E7D1305D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2201580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8209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3" y="339502"/>
            <a:ext cx="8625257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3" y="1402830"/>
            <a:ext cx="8630513" cy="31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4788233"/>
            <a:ext cx="19050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fld id="{C3018874-3E6C-444F-95D2-0F7C8B5E1F23}" type="datetime4">
              <a:rPr lang="sv-SE" smtClean="0"/>
              <a:t>11 september 2026</a:t>
            </a:fld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4788233"/>
            <a:ext cx="685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2" r:id="rId4"/>
    <p:sldLayoutId id="2147483654" r:id="rId5"/>
    <p:sldLayoutId id="2147483655" r:id="rId6"/>
    <p:sldLayoutId id="2147483657" r:id="rId7"/>
    <p:sldLayoutId id="2147483658" r:id="rId8"/>
    <p:sldLayoutId id="2147483663" r:id="rId9"/>
    <p:sldLayoutId id="2147483659" r:id="rId10"/>
    <p:sldLayoutId id="2147483662" r:id="rId11"/>
    <p:sldLayoutId id="2147483666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chefoskopet.suntarbetsliv.se/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s://battremoten.suntarbetsliv.se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uppdragpsykiskhalsa.se/forebygga-och-forkorta-sjukskrivningar/kollegiala-samtalsgrupper-reflekterande-samtal-med-kollegor/" TargetMode="External"/><Relationship Id="rId5" Type="http://schemas.openxmlformats.org/officeDocument/2006/relationships/hyperlink" Target="https://stressdialogen.suntarbetsliv.se/" TargetMode="External"/><Relationship Id="rId4" Type="http://schemas.openxmlformats.org/officeDocument/2006/relationships/image" Target="../media/image11.png"/><Relationship Id="rId9" Type="http://schemas.openxmlformats.org/officeDocument/2006/relationships/hyperlink" Target="https://digironden.suntarbetsliv.se/aktivitet/7-olika-satt-att-hantera-granserna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42DFD-E02F-EA84-EC55-C53CECA6D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750C8F-69F4-5C93-DF13-140D3A286B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Från resultat till handlingsplan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434BB03-A627-A747-0AAA-D01EF0D37E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57175" indent="-257175"/>
            <a:r>
              <a:rPr lang="sv-SE" altLang="sv-SE" dirty="0"/>
              <a:t>Förberedelse, struktur, handlingsplan, aktiviteter, uppföljning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0393EE4-FEC1-61FF-692B-32B1432FE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FC74CA0-C072-D2AB-689D-A96C9B37E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629D1D2-83CF-6416-4F14-E2B1974F3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98495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b="14524"/>
          <a:stretch>
            <a:fillRect/>
          </a:stretch>
        </p:blipFill>
        <p:spPr>
          <a:xfrm>
            <a:off x="1313767" y="983835"/>
            <a:ext cx="6648960" cy="39641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51515" y="2186588"/>
            <a:ext cx="16083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Förbättra </a:t>
            </a:r>
          </a:p>
          <a:p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grupp-</a:t>
            </a:r>
          </a:p>
          <a:p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samman-</a:t>
            </a:r>
          </a:p>
          <a:p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hållningen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792" y="2199442"/>
            <a:ext cx="1991877" cy="52811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873900" y="2429294"/>
            <a:ext cx="637379" cy="236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80000"/>
              </a:lnSpc>
            </a:pPr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v.12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31477" y="2385488"/>
            <a:ext cx="1252598" cy="371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Anna </a:t>
            </a: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och Peter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53277" y="2355864"/>
            <a:ext cx="13779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Vid nästa</a:t>
            </a:r>
          </a:p>
          <a:p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studiedag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70466" y="3602103"/>
            <a:ext cx="157041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Förbättra </a:t>
            </a:r>
          </a:p>
          <a:p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följsamhet </a:t>
            </a:r>
          </a:p>
          <a:p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till  </a:t>
            </a:r>
          </a:p>
          <a:p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förväntans-</a:t>
            </a:r>
          </a:p>
          <a:p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dokument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43808" y="3600362"/>
            <a:ext cx="2016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Seminarium om </a:t>
            </a:r>
          </a:p>
          <a:p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förväntans-</a:t>
            </a:r>
          </a:p>
          <a:p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dokument</a:t>
            </a:r>
          </a:p>
          <a:p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föräldrar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3134" y="3809482"/>
            <a:ext cx="981384" cy="52395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860032" y="3898055"/>
            <a:ext cx="7306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V. 20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04370" y="3874289"/>
            <a:ext cx="1106811" cy="371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Kjerstin</a:t>
            </a: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1100" dirty="0">
                <a:solidFill>
                  <a:srgbClr val="002060"/>
                </a:solidFill>
                <a:latin typeface="Lucida Handwriting" panose="03010101010101010101" pitchFamily="66" charset="0"/>
              </a:rPr>
              <a:t>och Jan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A6CAEF-9D1E-AC01-1354-9C21B4F74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3. Exempel på handlingsplan</a:t>
            </a:r>
          </a:p>
        </p:txBody>
      </p:sp>
    </p:spTree>
    <p:extLst>
      <p:ext uri="{BB962C8B-B14F-4D97-AF65-F5344CB8AC3E}">
        <p14:creationId xmlns:p14="http://schemas.microsoft.com/office/powerpoint/2010/main" val="1035804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855" y="4626819"/>
            <a:ext cx="6195597" cy="51668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4BBC14-9101-1036-6177-6440AF5B3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dirty="0"/>
              <a:t>”Fallgropar”</a:t>
            </a:r>
            <a:br>
              <a:rPr lang="sv-SE" altLang="sv-SE" dirty="0"/>
            </a:br>
            <a:endParaRPr lang="sv-SE" dirty="0"/>
          </a:p>
        </p:txBody>
      </p:sp>
      <p:sp>
        <p:nvSpPr>
          <p:cNvPr id="2150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174046"/>
            <a:ext cx="8631243" cy="3190191"/>
          </a:xfrm>
        </p:spPr>
        <p:txBody>
          <a:bodyPr/>
          <a:lstStyle/>
          <a:p>
            <a:pPr marL="257175" indent="-257175"/>
            <a:r>
              <a:rPr lang="sv-SE" altLang="sv-SE" sz="2400" dirty="0"/>
              <a:t>Fokusera på en enskild individs problem</a:t>
            </a:r>
          </a:p>
          <a:p>
            <a:pPr marL="257175" indent="-257175"/>
            <a:r>
              <a:rPr lang="sv-SE" altLang="sv-SE" sz="2400" dirty="0"/>
              <a:t>Återkoppla i en grupp som egentligen inte existerar som en social enhet </a:t>
            </a:r>
          </a:p>
          <a:p>
            <a:pPr marL="257175" indent="-257175"/>
            <a:r>
              <a:rPr lang="sv-SE" altLang="sv-SE" sz="2400" dirty="0"/>
              <a:t>Fokusera för mycket på själva resultatet istället för vidare diskussion och åtgärdsplan</a:t>
            </a:r>
          </a:p>
          <a:p>
            <a:pPr marL="257175" indent="-257175"/>
            <a:r>
              <a:rPr lang="sv-SE" altLang="sv-SE" sz="2400" dirty="0"/>
              <a:t>Koncentrera sig på ”gårdagen istället för att se morgondagen” </a:t>
            </a:r>
          </a:p>
          <a:p>
            <a:pPr marL="257175" indent="-257175"/>
            <a:r>
              <a:rPr lang="sv-SE" altLang="sv-SE" sz="2400" dirty="0"/>
              <a:t>Att ej prioritera vissa förbättringsområden </a:t>
            </a:r>
          </a:p>
        </p:txBody>
      </p:sp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551824" y="4615369"/>
            <a:ext cx="205144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Eurostile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Eurostile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Eurostile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sv-SE" altLang="sv-SE" sz="1200" b="1" dirty="0"/>
              <a:t>(Lindström et al, 1997)</a:t>
            </a:r>
          </a:p>
        </p:txBody>
      </p:sp>
    </p:spTree>
    <p:extLst>
      <p:ext uri="{BB962C8B-B14F-4D97-AF65-F5344CB8AC3E}">
        <p14:creationId xmlns:p14="http://schemas.microsoft.com/office/powerpoint/2010/main" val="3908792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723FA-0A85-4950-6A08-8C97EC1D7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591E2E-6E10-087D-4954-94E6CC4E2F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noProof="0" dirty="0"/>
              <a:t>Förebygg risker och främja positiva aspekter av arbetsmiljön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FFDF4B8-E31A-0DE5-BCD1-10ACC70843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57175" indent="-257175"/>
            <a:r>
              <a:rPr lang="sv-SE" altLang="sv-SE" dirty="0"/>
              <a:t>Att välja rätt åtgärd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20DC84-61B1-7D34-EAFB-103139DB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0EF434D-1EB1-36E8-4D70-6F3419389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CB26D46-48DA-6915-9D8B-97BA8E07C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12790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41ABC31-6C34-46B6-853E-67AA552E0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2700" dirty="0"/>
              <a:t>Inte ”</a:t>
            </a:r>
            <a:r>
              <a:rPr lang="sv-SE" sz="2700" dirty="0" err="1"/>
              <a:t>one</a:t>
            </a:r>
            <a:r>
              <a:rPr lang="sv-SE" sz="2700" dirty="0"/>
              <a:t> </a:t>
            </a:r>
            <a:r>
              <a:rPr lang="sv-SE" sz="2700" dirty="0" err="1"/>
              <a:t>size</a:t>
            </a:r>
            <a:r>
              <a:rPr lang="sv-SE" sz="2700" dirty="0"/>
              <a:t> fits all”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FC7B57-9780-4E86-9F45-710D71A4C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70660-333D-4417-8C25-17E2CB1974B4}" type="datetime4">
              <a:rPr lang="sv-SE" smtClean="0"/>
              <a:pPr/>
              <a:t>11 september 2026</a:t>
            </a:fld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9A0E5B-EAD9-439C-89B9-71ED3F03D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570BB-7289-4069-9D4A-2FAE4107D42A}" type="slidenum">
              <a:rPr lang="sv-SE" smtClean="0"/>
              <a:pPr/>
              <a:t>13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7ECFFA-E022-4F42-B889-936CD7456B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l" defTabSz="457200" rtl="0" eaLnBrk="1" latinLnBrk="0" hangingPunct="1"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Namn Efternamn</a:t>
            </a:r>
            <a:endParaRPr lang="sv-SE" dirty="0"/>
          </a:p>
        </p:txBody>
      </p:sp>
      <p:pic>
        <p:nvPicPr>
          <p:cNvPr id="12" name="Platshållare för innehåll 11">
            <a:extLst>
              <a:ext uri="{FF2B5EF4-FFF2-40B4-BE49-F238E27FC236}">
                <a16:creationId xmlns:a16="http://schemas.microsoft.com/office/drawing/2014/main" id="{52E0850C-3B80-70E4-0B0A-D388BDAD31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339752" y="1203598"/>
            <a:ext cx="4783932" cy="318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394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1513B7-287A-43FA-BC0A-F7F4F6A59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813" y="605640"/>
            <a:ext cx="5829300" cy="857250"/>
          </a:xfrm>
        </p:spPr>
        <p:txBody>
          <a:bodyPr/>
          <a:lstStyle/>
          <a:p>
            <a:r>
              <a:rPr lang="sv-SE" sz="2400" dirty="0"/>
              <a:t>Hur kommer man från förbättrings-området till åtgärder?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8C80488-451A-4310-99B1-C13FEE78EB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7471150"/>
              </p:ext>
            </p:extLst>
          </p:nvPr>
        </p:nvGraphicFramePr>
        <p:xfrm>
          <a:off x="1547813" y="1707357"/>
          <a:ext cx="5829300" cy="2969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05C441-FE70-4096-B837-793400B27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70660-333D-4417-8C25-17E2CB1974B4}" type="datetime4">
              <a:rPr lang="sv-SE" smtClean="0"/>
              <a:pPr/>
              <a:t>11 september 2026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0BEE60-6779-4B1E-A865-6F801FB7B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457200" y="6477000"/>
            <a:ext cx="2895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l" defTabSz="457200" rtl="0" eaLnBrk="1" latinLnBrk="0" hangingPunct="1"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Namn Efternamn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7B9657-4431-4F3D-BE83-240B7A6C9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570BB-7289-4069-9D4A-2FAE4107D42A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323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8855888-3BFE-4CE1-8AE2-53FE178E1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Att förebygga stress och psykisk ohälsa </a:t>
            </a:r>
            <a:br>
              <a:rPr lang="sv-SE" dirty="0"/>
            </a:br>
            <a:endParaRPr lang="sv-SE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FBA5687-0871-4F94-BAAD-E68FAFBCE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775" y="1402829"/>
            <a:ext cx="8631242" cy="3401169"/>
          </a:xfrm>
        </p:spPr>
        <p:txBody>
          <a:bodyPr>
            <a:normAutofit fontScale="92500"/>
          </a:bodyPr>
          <a:lstStyle/>
          <a:p>
            <a:pPr marL="0" indent="0">
              <a:lnSpc>
                <a:spcPts val="1875"/>
              </a:lnSpc>
              <a:buNone/>
            </a:pPr>
            <a:r>
              <a:rPr lang="sv-SE" sz="2100" b="1" dirty="0"/>
              <a:t>Primärprevention: minska riskfaktorer för samtliga anställda</a:t>
            </a:r>
          </a:p>
          <a:p>
            <a:pPr lvl="1">
              <a:lnSpc>
                <a:spcPts val="1875"/>
              </a:lnSpc>
              <a:buFont typeface="Wingdings" panose="05000000000000000000" pitchFamily="2" charset="2"/>
              <a:buChar char="§"/>
            </a:pPr>
            <a:r>
              <a:rPr lang="sv-SE" sz="2100" dirty="0"/>
              <a:t>Individnivå t.ex. en hälsosam livsstil eller undervisning i stresshantering</a:t>
            </a:r>
          </a:p>
          <a:p>
            <a:pPr lvl="1">
              <a:lnSpc>
                <a:spcPts val="1875"/>
              </a:lnSpc>
              <a:buFont typeface="Wingdings" panose="05000000000000000000" pitchFamily="2" charset="2"/>
              <a:buChar char="§"/>
            </a:pPr>
            <a:r>
              <a:rPr lang="sv-SE" sz="2100" dirty="0"/>
              <a:t>Organisationsnivå t.ex. förbättra tidsplaneringen, förbättra arbetsinnehåll och arbetsmiljö, förbättra karriärmöjligheter.</a:t>
            </a:r>
          </a:p>
          <a:p>
            <a:pPr marL="0" indent="0">
              <a:lnSpc>
                <a:spcPts val="1875"/>
              </a:lnSpc>
              <a:buNone/>
            </a:pPr>
            <a:r>
              <a:rPr lang="sv-SE" sz="2100" b="1" dirty="0"/>
              <a:t>Sekundärprevention riktas till dem som är i riskzonen </a:t>
            </a:r>
          </a:p>
          <a:p>
            <a:pPr lvl="1">
              <a:lnSpc>
                <a:spcPts val="1875"/>
              </a:lnSpc>
              <a:buFont typeface="Wingdings" panose="05000000000000000000" pitchFamily="2" charset="2"/>
              <a:buChar char="§"/>
            </a:pPr>
            <a:r>
              <a:rPr lang="sv-SE" sz="2100" dirty="0"/>
              <a:t>Individnivå t.ex. avspänning, arbeta med kognitiv beteendeteknik </a:t>
            </a:r>
          </a:p>
          <a:p>
            <a:pPr lvl="1">
              <a:lnSpc>
                <a:spcPts val="1875"/>
              </a:lnSpc>
              <a:buFont typeface="Wingdings" panose="05000000000000000000" pitchFamily="2" charset="2"/>
              <a:buChar char="§"/>
            </a:pPr>
            <a:r>
              <a:rPr lang="sv-SE" sz="2100" dirty="0"/>
              <a:t>Organisationsnivå t.ex. konflikthantering, organisationsutveckling och kommunikation. </a:t>
            </a:r>
          </a:p>
          <a:p>
            <a:pPr lvl="1">
              <a:lnSpc>
                <a:spcPts val="1875"/>
              </a:lnSpc>
              <a:buFont typeface="Wingdings" panose="05000000000000000000" pitchFamily="2" charset="2"/>
              <a:buChar char="§"/>
            </a:pPr>
            <a:r>
              <a:rPr lang="sv-SE" sz="2100" dirty="0"/>
              <a:t>Individ och organisationsnivå t.ex. karriärplanering, kollegiala stödgrupper och handledning.</a:t>
            </a:r>
          </a:p>
          <a:p>
            <a:pPr marL="0" indent="0">
              <a:lnSpc>
                <a:spcPts val="1875"/>
              </a:lnSpc>
              <a:buNone/>
            </a:pPr>
            <a:r>
              <a:rPr lang="sv-SE" sz="2100" b="1" dirty="0"/>
              <a:t>Tertiärprevention kan jämföras med behandling</a:t>
            </a:r>
          </a:p>
          <a:p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51DB4-7A24-4D83-A1A0-E7E49F653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19FC-CD1D-4173-B0D0-F69EC7927DB1}" type="datetime4">
              <a:rPr lang="sv-SE" smtClean="0"/>
              <a:pPr/>
              <a:t>11 september 2026</a:t>
            </a:fld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FC97AB-799A-4332-BE27-1BF12023A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C98C6-00F0-4387-A9BA-FB521E0564CA}" type="slidenum">
              <a:rPr lang="sv-SE" smtClean="0"/>
              <a:pPr/>
              <a:t>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6CC1FA-E2EB-4845-A76F-B28CDF644A9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 bwMode="auto">
          <a:xfrm>
            <a:off x="0" y="6477000"/>
            <a:ext cx="2895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l" defTabSz="457200" rtl="0" eaLnBrk="1" latinLnBrk="0" hangingPunct="1"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Namn Efternamn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5072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BE23FEB-A8B7-689E-781A-1B1446FEE6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Exempel på åtgärder 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8B14CD83-8418-BEB3-5462-2A8FD70E5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3418" y="2402582"/>
            <a:ext cx="7772400" cy="1314450"/>
          </a:xfrm>
        </p:spPr>
        <p:txBody>
          <a:bodyPr/>
          <a:lstStyle/>
          <a:p>
            <a:r>
              <a:rPr lang="sv-SE" dirty="0"/>
              <a:t>Medarbetare, relationer till andra, organisation och policy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16443-5FC0-369B-8B16-1E6DF4244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39B651-0399-DC25-31CB-544D499A3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2154A4-8863-6A67-F02E-3DC8EF8B01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0468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808E6F-13E5-C98B-8CA7-FC8D9635B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Insatser på organisationsnivå</a:t>
            </a:r>
            <a:br>
              <a:rPr lang="sv-SE" noProof="0" dirty="0"/>
            </a:br>
            <a:r>
              <a:rPr lang="sv-SE" sz="1800" dirty="0">
                <a:solidFill>
                  <a:schemeClr val="tx1"/>
                </a:solidFill>
                <a:latin typeface="+mn-lt"/>
              </a:rPr>
              <a:t>Vad säger forskningen?</a:t>
            </a:r>
            <a:br>
              <a:rPr lang="sv-SE" dirty="0"/>
            </a:br>
            <a:endParaRPr lang="sv-SE" noProof="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8CF0B0-77B0-DDDF-083F-9D3B2B38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E2D25FB-56ED-DCC1-4D29-38666B81C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81F0CA2-8E17-FCF5-6877-2915F4987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1FAAAE66-2F82-7415-D9E7-B6988351D07C}"/>
              </a:ext>
            </a:extLst>
          </p:cNvPr>
          <p:cNvSpPr txBox="1"/>
          <p:nvPr/>
        </p:nvSpPr>
        <p:spPr>
          <a:xfrm>
            <a:off x="251520" y="4515966"/>
            <a:ext cx="87129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700">
                <a:latin typeface="+mn-lt"/>
              </a:rPr>
              <a:t>Aust, B., Møller, J. L., Nordentoft, M., Frydendall, K. B., Bengtsen, E., Jensen, A. B., ... &amp; Jaspers, S. Ø. (2023). How effective are organizational-level interventions in improving the psychosocial work environment, health, and retention of workers? A systematic overview of systematic reviews. </a:t>
            </a:r>
            <a:r>
              <a:rPr lang="sv-SE" sz="700" i="1">
                <a:latin typeface="+mn-lt"/>
              </a:rPr>
              <a:t>Scandinavian Journal of Work, Environment &amp; Health</a:t>
            </a:r>
            <a:r>
              <a:rPr lang="sv-SE" sz="700">
                <a:latin typeface="+mn-lt"/>
              </a:rPr>
              <a:t>, </a:t>
            </a:r>
            <a:r>
              <a:rPr lang="sv-SE" sz="700" i="1">
                <a:latin typeface="+mn-lt"/>
              </a:rPr>
              <a:t>49</a:t>
            </a:r>
            <a:r>
              <a:rPr lang="sv-SE" sz="700">
                <a:latin typeface="+mn-lt"/>
              </a:rPr>
              <a:t>(5), 315.</a:t>
            </a:r>
            <a:endParaRPr lang="sv-SE" sz="200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0710ACBA-C228-088E-8996-28167AB08B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9" t="7936" r="2101" b="4780"/>
          <a:stretch>
            <a:fillRect/>
          </a:stretch>
        </p:blipFill>
        <p:spPr>
          <a:xfrm>
            <a:off x="1979712" y="1130703"/>
            <a:ext cx="5256583" cy="320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730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Bildobjekt 53">
            <a:extLst>
              <a:ext uri="{FF2B5EF4-FFF2-40B4-BE49-F238E27FC236}">
                <a16:creationId xmlns:a16="http://schemas.microsoft.com/office/drawing/2014/main" id="{8A31CDA3-E066-5E0A-5E37-F50B84A207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369" t="10496" r="471" b="6201"/>
          <a:stretch>
            <a:fillRect/>
          </a:stretch>
        </p:blipFill>
        <p:spPr>
          <a:xfrm>
            <a:off x="5940152" y="1419622"/>
            <a:ext cx="2164390" cy="3060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0AD5D10-DB65-DD90-60C0-98811246F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Exempel på åtgärder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6052EC-7F9D-C234-2C5C-565A09970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9A298A6-338A-EB3B-0528-6678CBDA8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58BCFA3-85C1-0B0D-64C4-57159FDDA4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E526E76-7959-4658-C23F-E4BDCF452F6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021" b="2984"/>
          <a:stretch>
            <a:fillRect/>
          </a:stretch>
        </p:blipFill>
        <p:spPr>
          <a:xfrm>
            <a:off x="467544" y="1419622"/>
            <a:ext cx="5513809" cy="3124297"/>
          </a:xfrm>
          <a:prstGeom prst="rect">
            <a:avLst/>
          </a:prstGeom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461CF749-75C4-C315-8615-A34C0ECD0A60}"/>
              </a:ext>
            </a:extLst>
          </p:cNvPr>
          <p:cNvSpPr txBox="1"/>
          <p:nvPr/>
        </p:nvSpPr>
        <p:spPr>
          <a:xfrm>
            <a:off x="6516216" y="2305204"/>
            <a:ext cx="720080" cy="338554"/>
          </a:xfrm>
          <a:prstGeom prst="rect">
            <a:avLst/>
          </a:prstGeom>
          <a:noFill/>
          <a:ln w="6350">
            <a:noFill/>
          </a:ln>
        </p:spPr>
        <p:txBody>
          <a:bodyPr wrap="square" anchor="t">
            <a:spAutoFit/>
          </a:bodyPr>
          <a:lstStyle/>
          <a:p>
            <a:pPr defTabSz="685800" eaLnBrk="1" hangingPunct="1">
              <a:spcBef>
                <a:spcPct val="20000"/>
              </a:spcBef>
              <a:defRPr/>
            </a:pPr>
            <a:r>
              <a:rPr lang="sv-SE" sz="900" u="sng" kern="0" dirty="0">
                <a:solidFill>
                  <a:schemeClr val="accent2"/>
                </a:solidFill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Klicka här</a:t>
            </a:r>
            <a:r>
              <a:rPr lang="sv-SE" sz="1600" kern="0" dirty="0">
                <a:solidFill>
                  <a:schemeClr val="tx1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sv-SE" sz="1600" kern="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A3AB1E67-C82A-239C-4F0B-019867749F46}"/>
              </a:ext>
            </a:extLst>
          </p:cNvPr>
          <p:cNvSpPr txBox="1"/>
          <p:nvPr/>
        </p:nvSpPr>
        <p:spPr>
          <a:xfrm>
            <a:off x="6516216" y="4141118"/>
            <a:ext cx="2232248" cy="230832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sv-SE" sz="900" kern="0" dirty="0">
                <a:solidFill>
                  <a:schemeClr val="accent2"/>
                </a:solidFill>
                <a:latin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Klicka här</a:t>
            </a:r>
            <a:endParaRPr lang="sv-SE" sz="90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992AB32E-4ED8-6BCF-020F-3854023CAB3C}"/>
              </a:ext>
            </a:extLst>
          </p:cNvPr>
          <p:cNvSpPr txBox="1"/>
          <p:nvPr/>
        </p:nvSpPr>
        <p:spPr>
          <a:xfrm>
            <a:off x="6516216" y="3723878"/>
            <a:ext cx="2232248" cy="218778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defTabSz="466725">
              <a:lnSpc>
                <a:spcPct val="90000"/>
              </a:lnSpc>
              <a:spcAft>
                <a:spcPct val="35000"/>
              </a:spcAft>
            </a:pPr>
            <a:r>
              <a:rPr lang="sv-SE" sz="900" kern="0" dirty="0">
                <a:solidFill>
                  <a:schemeClr val="accent2"/>
                </a:solidFill>
                <a:latin typeface="+mn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Klicka här</a:t>
            </a:r>
            <a:endParaRPr lang="sv-SE" sz="900" kern="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B6DCDB02-C066-615F-04C9-6A233F444F24}"/>
              </a:ext>
            </a:extLst>
          </p:cNvPr>
          <p:cNvSpPr txBox="1"/>
          <p:nvPr/>
        </p:nvSpPr>
        <p:spPr>
          <a:xfrm>
            <a:off x="6511850" y="3291830"/>
            <a:ext cx="2380630" cy="218778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defTabSz="466725">
              <a:lnSpc>
                <a:spcPct val="90000"/>
              </a:lnSpc>
              <a:spcAft>
                <a:spcPct val="35000"/>
              </a:spcAft>
            </a:pPr>
            <a:r>
              <a:rPr lang="sv-SE" sz="900" kern="0" dirty="0">
                <a:solidFill>
                  <a:schemeClr val="accent2"/>
                </a:solidFill>
                <a:latin typeface="+mn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Klicka här</a:t>
            </a:r>
            <a:endParaRPr lang="sv-SE" sz="1100" kern="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E4DDE4FD-0EF6-1924-85EB-5542A213C431}"/>
              </a:ext>
            </a:extLst>
          </p:cNvPr>
          <p:cNvSpPr txBox="1"/>
          <p:nvPr/>
        </p:nvSpPr>
        <p:spPr>
          <a:xfrm>
            <a:off x="6516216" y="2859782"/>
            <a:ext cx="2232248" cy="230832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sv-SE" sz="900" dirty="0">
                <a:solidFill>
                  <a:schemeClr val="accent2"/>
                </a:solidFill>
                <a:latin typeface="+mn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Klicka här</a:t>
            </a:r>
            <a:endParaRPr lang="sv-SE" sz="900" dirty="0">
              <a:solidFill>
                <a:schemeClr val="accent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07711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02474-770C-F556-70B7-D0E15739E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312CA4F-3537-26CB-B20E-E76169F2AE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Uppföljning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4A5991A0-D1E0-B0B7-357A-21F5FDA37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3418" y="2402582"/>
            <a:ext cx="7772400" cy="1314450"/>
          </a:xfrm>
        </p:spPr>
        <p:txBody>
          <a:bodyPr/>
          <a:lstStyle/>
          <a:p>
            <a:r>
              <a:rPr lang="sv-SE" dirty="0"/>
              <a:t>En lyckad åtgärd eller behöver den anpassas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BC5CF-9EC7-996C-3F8F-CBBAF5851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57DE75-599B-6472-08D9-CD170E094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63B17E-370F-82E2-B5B5-1F6CDEE8B9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41068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67500" tIns="35100" rIns="67500" bIns="35100" numCol="1" anchor="t" anchorCtr="0" compatLnSpc="1">
            <a:prstTxWarp prst="textNoShape">
              <a:avLst/>
            </a:prstTxWarp>
          </a:bodyPr>
          <a:lstStyle/>
          <a:p>
            <a:pPr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</a:tabLst>
            </a:pPr>
            <a:r>
              <a:rPr lang="sv-SE" altLang="en-US" dirty="0"/>
              <a:t>Förberedelser inför återkoppling av resultat 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256773" y="1176742"/>
            <a:ext cx="8631243" cy="3190191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67500" tIns="35100" rIns="67500" bIns="35100" numCol="1" anchor="t" anchorCtr="0" compatLnSpc="1">
            <a:prstTxWarp prst="textNoShape">
              <a:avLst/>
            </a:prstTxWarp>
          </a:bodyPr>
          <a:lstStyle/>
          <a:p>
            <a:pPr marL="255985" indent="-255985" defTabSz="336947">
              <a:spcBef>
                <a:spcPts val="450"/>
              </a:spcBef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sv-SE" altLang="en-US" sz="2100" b="1" dirty="0"/>
              <a:t>Strategier för att informera de anställda </a:t>
            </a:r>
          </a:p>
          <a:p>
            <a:pPr marL="600075" lvl="1" indent="-257175" defTabSz="336947">
              <a:spcBef>
                <a:spcPts val="375"/>
              </a:spcBef>
              <a:buFont typeface="Courier New" panose="02070309020205020404" pitchFamily="49" charset="0"/>
              <a:buChar char="o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sv-SE" altLang="en-US" sz="1800" dirty="0"/>
              <a:t>Informationsbrev från ansvarig </a:t>
            </a:r>
            <a:br>
              <a:rPr lang="sv-SE" altLang="en-US" sz="1800" dirty="0"/>
            </a:br>
            <a:r>
              <a:rPr lang="sv-SE" altLang="en-US" sz="1800" dirty="0"/>
              <a:t>(skolledning, personal-, arbetsmiljöansvarig</a:t>
            </a:r>
            <a:r>
              <a:rPr lang="en-GB" altLang="en-US" sz="1800" dirty="0"/>
              <a:t>)</a:t>
            </a:r>
            <a:r>
              <a:rPr lang="ar-SA" altLang="en-US" sz="1800" dirty="0">
                <a:cs typeface="Arial" panose="020B0604020202020204" pitchFamily="34" charset="0"/>
              </a:rPr>
              <a:t>‏</a:t>
            </a:r>
            <a:endParaRPr lang="en-GB" altLang="en-US" sz="1800" dirty="0"/>
          </a:p>
          <a:p>
            <a:pPr marL="600075" lvl="1" indent="-257175" defTabSz="336947">
              <a:spcBef>
                <a:spcPts val="375"/>
              </a:spcBef>
              <a:buFont typeface="Courier New" panose="02070309020205020404" pitchFamily="49" charset="0"/>
              <a:buChar char="o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sv-SE" altLang="en-US" sz="1800" dirty="0"/>
              <a:t>Ingå i vecko-/månadsbrev</a:t>
            </a:r>
          </a:p>
          <a:p>
            <a:pPr marL="600075" lvl="1" indent="-257175" defTabSz="336947">
              <a:spcBef>
                <a:spcPts val="375"/>
              </a:spcBef>
              <a:buFont typeface="Courier New" panose="02070309020205020404" pitchFamily="49" charset="0"/>
              <a:buChar char="o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sv-SE" altLang="en-US" sz="1800" dirty="0"/>
              <a:t>Personalmöte, APT, studiedag</a:t>
            </a:r>
          </a:p>
          <a:p>
            <a:pPr marL="556022" lvl="1" indent="-213122" defTabSz="336947">
              <a:spcBef>
                <a:spcPts val="375"/>
              </a:spcBef>
              <a:buNone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endParaRPr lang="en-GB" altLang="en-US" sz="1500" dirty="0"/>
          </a:p>
          <a:p>
            <a:pPr marL="255985" indent="-255985" defTabSz="336947">
              <a:spcBef>
                <a:spcPts val="450"/>
              </a:spcBef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sv-SE" altLang="en-US" sz="2100" b="1" dirty="0"/>
              <a:t>Boka in tider för återkopplingsmöten innan enkät</a:t>
            </a:r>
          </a:p>
          <a:p>
            <a:pPr marL="600075" lvl="1" indent="-257175" defTabSz="336947">
              <a:spcBef>
                <a:spcPts val="375"/>
              </a:spcBef>
              <a:buFont typeface="Courier New" panose="02070309020205020404" pitchFamily="49" charset="0"/>
              <a:buChar char="o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sv-SE" altLang="en-US" sz="1800" dirty="0"/>
              <a:t>På vilken nivå skall resultat återkopplas?</a:t>
            </a:r>
          </a:p>
          <a:p>
            <a:pPr marL="600075" lvl="1" indent="-257175" defTabSz="336947">
              <a:spcBef>
                <a:spcPts val="375"/>
              </a:spcBef>
              <a:buFont typeface="Courier New" panose="02070309020205020404" pitchFamily="49" charset="0"/>
              <a:buChar char="o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sv-SE" altLang="en-US" sz="1800" dirty="0"/>
              <a:t>Bestämma tid med ansvariga för genomgång av resultat</a:t>
            </a:r>
          </a:p>
          <a:p>
            <a:pPr marL="600075" lvl="1" indent="-257175" defTabSz="336947">
              <a:spcBef>
                <a:spcPts val="375"/>
              </a:spcBef>
              <a:buFont typeface="Courier New" panose="02070309020205020404" pitchFamily="49" charset="0"/>
              <a:buChar char="o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sv-SE" altLang="en-US" sz="1800" dirty="0"/>
              <a:t>Ansvariga för att boka in tid för återkoppling av resultat</a:t>
            </a:r>
          </a:p>
        </p:txBody>
      </p:sp>
    </p:spTree>
    <p:extLst>
      <p:ext uri="{BB962C8B-B14F-4D97-AF65-F5344CB8AC3E}">
        <p14:creationId xmlns:p14="http://schemas.microsoft.com/office/powerpoint/2010/main" val="38340751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9A2AB0A4-8092-C352-5FB4-01011CAC4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sv-SE" dirty="0"/>
              <a:t>Varför följer man upp?</a:t>
            </a:r>
          </a:p>
          <a:p>
            <a:pPr>
              <a:buClr>
                <a:schemeClr val="tx1"/>
              </a:buClr>
            </a:pPr>
            <a:r>
              <a:rPr lang="sv-SE" dirty="0"/>
              <a:t>Vad följer man upp?</a:t>
            </a:r>
          </a:p>
          <a:p>
            <a:pPr>
              <a:buClr>
                <a:schemeClr val="tx1"/>
              </a:buClr>
            </a:pPr>
            <a:r>
              <a:rPr lang="sv-SE" dirty="0"/>
              <a:t>Vad är risken om man inte följer upp?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8E9D58-36B3-4318-9485-ECE57AF7D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anchor="t">
            <a:normAutofit/>
          </a:bodyPr>
          <a:lstStyle/>
          <a:p>
            <a:r>
              <a:rPr lang="sv-SE" sz="3000" dirty="0"/>
              <a:t>Uppföljning av åtgärder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679DCF-A062-4C48-A0E8-2DCC2A01A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anchor="t">
            <a:normAutofit fontScale="77500" lnSpcReduction="20000"/>
          </a:bodyPr>
          <a:lstStyle/>
          <a:p>
            <a:pPr>
              <a:spcAft>
                <a:spcPts val="450"/>
              </a:spcAft>
            </a:pPr>
            <a:fld id="{7626D6D3-6DAE-403F-85AB-A35BA05568AB}" type="datetime4">
              <a:rPr lang="sv-SE" smtClean="0"/>
              <a:pPr>
                <a:spcAft>
                  <a:spcPts val="450"/>
                </a:spcAft>
              </a:pPr>
              <a:t>11 september 2026</a:t>
            </a:fld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47633-381E-4A4E-876C-6D1A87294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t">
            <a:normAutofit fontScale="77500" lnSpcReduction="20000"/>
          </a:bodyPr>
          <a:lstStyle/>
          <a:p>
            <a:pPr>
              <a:spcAft>
                <a:spcPts val="450"/>
              </a:spcAft>
            </a:pPr>
            <a:fld id="{15859C56-CB7E-413F-8971-4226A1EF6823}" type="slidenum">
              <a:rPr lang="sv-SE" smtClean="0"/>
              <a:pPr>
                <a:spcAft>
                  <a:spcPts val="450"/>
                </a:spcAft>
              </a:pPr>
              <a:t>20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C16DD-928A-4480-A69F-BFC7FFD4A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wrap="square" anchor="t">
            <a:normAutofit fontScale="77500" lnSpcReduction="20000"/>
          </a:bodyPr>
          <a:lstStyle/>
          <a:p>
            <a:pPr>
              <a:spcAft>
                <a:spcPts val="450"/>
              </a:spcAft>
            </a:pPr>
            <a:r>
              <a:rPr lang="sv-SE" dirty="0"/>
              <a:t>Lydia Kwak och Cristina Björklund </a:t>
            </a:r>
          </a:p>
        </p:txBody>
      </p:sp>
    </p:spTree>
    <p:extLst>
      <p:ext uri="{BB962C8B-B14F-4D97-AF65-F5344CB8AC3E}">
        <p14:creationId xmlns:p14="http://schemas.microsoft.com/office/powerpoint/2010/main" val="1309204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ubrik 1"/>
          <p:cNvSpPr>
            <a:spLocks noGrp="1"/>
          </p:cNvSpPr>
          <p:nvPr>
            <p:ph type="title"/>
          </p:nvPr>
        </p:nvSpPr>
        <p:spPr/>
        <p:txBody>
          <a:bodyPr wrap="square" anchor="t">
            <a:normAutofit/>
          </a:bodyPr>
          <a:lstStyle/>
          <a:p>
            <a:pPr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</a:tabLst>
            </a:pPr>
            <a:r>
              <a:rPr lang="sv-SE" altLang="en-US" dirty="0"/>
              <a:t>Syfte med återkopplingsmöte</a:t>
            </a:r>
          </a:p>
        </p:txBody>
      </p:sp>
      <p:sp>
        <p:nvSpPr>
          <p:cNvPr id="27650" name="Platshållare för innehåll 2"/>
          <p:cNvSpPr>
            <a:spLocks noGrp="1"/>
          </p:cNvSpPr>
          <p:nvPr>
            <p:ph idx="1"/>
          </p:nvPr>
        </p:nvSpPr>
        <p:spPr/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sv-SE" altLang="en-US" sz="2400" dirty="0"/>
              <a:t>Erhålla kunskap om sin egna arbetssituation</a:t>
            </a:r>
          </a:p>
          <a:p>
            <a:pPr>
              <a:lnSpc>
                <a:spcPct val="90000"/>
              </a:lnSpc>
            </a:pPr>
            <a:r>
              <a:rPr lang="sv-SE" altLang="en-US" sz="2400" dirty="0"/>
              <a:t>Legitimera och styra åtgärder</a:t>
            </a:r>
          </a:p>
          <a:p>
            <a:pPr>
              <a:lnSpc>
                <a:spcPct val="90000"/>
              </a:lnSpc>
            </a:pPr>
            <a:r>
              <a:rPr lang="sv-SE" altLang="en-US" sz="2400" dirty="0"/>
              <a:t>Utvärdera åtgärder/aktiviteter</a:t>
            </a:r>
          </a:p>
          <a:p>
            <a:pPr>
              <a:lnSpc>
                <a:spcPct val="90000"/>
              </a:lnSpc>
            </a:pPr>
            <a:r>
              <a:rPr lang="sv-SE" altLang="en-US" sz="2400" dirty="0"/>
              <a:t>Skapa engagemang/delaktighet</a:t>
            </a:r>
          </a:p>
          <a:p>
            <a:pPr indent="0">
              <a:lnSpc>
                <a:spcPct val="90000"/>
              </a:lnSpc>
              <a:buNone/>
            </a:pPr>
            <a:endParaRPr lang="sv-SE" altLang="en-US" sz="1500" dirty="0"/>
          </a:p>
        </p:txBody>
      </p:sp>
      <p:sp>
        <p:nvSpPr>
          <p:cNvPr id="71" name="Date Placeholder 4">
            <a:extLst>
              <a:ext uri="{FF2B5EF4-FFF2-40B4-BE49-F238E27FC236}">
                <a16:creationId xmlns:a16="http://schemas.microsoft.com/office/drawing/2014/main" id="{CECA5851-E36B-48D6-819A-10C0E12E9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450"/>
              </a:spcAft>
            </a:pPr>
            <a:fld id="{B98819FC-CD1D-4173-B0D0-F69EC7927DB1}" type="datetime4">
              <a:rPr lang="sv-SE"/>
              <a:pPr>
                <a:spcAft>
                  <a:spcPts val="450"/>
                </a:spcAft>
              </a:pPr>
              <a:t>11 september 2026</a:t>
            </a:fld>
            <a:endParaRPr lang="sv-SE"/>
          </a:p>
        </p:txBody>
      </p:sp>
      <p:sp>
        <p:nvSpPr>
          <p:cNvPr id="75" name="Slide Number Placeholder 6">
            <a:extLst>
              <a:ext uri="{FF2B5EF4-FFF2-40B4-BE49-F238E27FC236}">
                <a16:creationId xmlns:a16="http://schemas.microsoft.com/office/drawing/2014/main" id="{5734A77F-1C1E-45A6-A1E7-B0C2108D1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450"/>
              </a:spcAft>
            </a:pPr>
            <a:fld id="{719C98C6-00F0-4387-A9BA-FB521E0564CA}" type="slidenum">
              <a:rPr lang="sv-SE"/>
              <a:pPr>
                <a:spcAft>
                  <a:spcPts val="450"/>
                </a:spcAft>
              </a:pPr>
              <a:t>3</a:t>
            </a:fld>
            <a:endParaRPr lang="sv-SE"/>
          </a:p>
        </p:txBody>
      </p:sp>
      <p:sp>
        <p:nvSpPr>
          <p:cNvPr id="73" name="Footer Placeholder 5">
            <a:extLst>
              <a:ext uri="{FF2B5EF4-FFF2-40B4-BE49-F238E27FC236}">
                <a16:creationId xmlns:a16="http://schemas.microsoft.com/office/drawing/2014/main" id="{077BEF26-E541-4976-8151-CC6B63CDAE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spcAft>
                <a:spcPts val="450"/>
              </a:spcAft>
            </a:pPr>
            <a:r>
              <a:rPr lang="sv-SE"/>
              <a:t>Namn Efternamn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318BF2-DEEF-46E6-95E9-52F9AAB0ABF3}"/>
              </a:ext>
            </a:extLst>
          </p:cNvPr>
          <p:cNvSpPr txBox="1"/>
          <p:nvPr/>
        </p:nvSpPr>
        <p:spPr>
          <a:xfrm>
            <a:off x="539552" y="3435846"/>
            <a:ext cx="7632848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v-SE" altLang="en-US" sz="1800" b="1" i="1" dirty="0">
                <a:latin typeface="+mn-lt"/>
              </a:rPr>
              <a:t>”Förändring växer ur diskussion och förslag i den enskilda gruppen”</a:t>
            </a:r>
          </a:p>
          <a:p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791409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</a:tabLst>
            </a:pPr>
            <a:r>
              <a:rPr lang="sv-SE" altLang="sv-SE" dirty="0"/>
              <a:t>Återkoppling enligt Survey-feedback metoden</a:t>
            </a:r>
          </a:p>
        </p:txBody>
      </p:sp>
      <p:sp>
        <p:nvSpPr>
          <p:cNvPr id="5122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altLang="sv-SE" sz="2400" dirty="0"/>
              <a:t>Resultat presenteras till alla deltagare</a:t>
            </a:r>
          </a:p>
          <a:p>
            <a:pPr eaLnBrk="1" hangingPunct="1"/>
            <a:r>
              <a:rPr lang="sv-SE" altLang="sv-SE" sz="2400" dirty="0"/>
              <a:t>Tid ges till alla enheter/arbetslag som skall gå</a:t>
            </a:r>
            <a:br>
              <a:rPr lang="sv-SE" altLang="sv-SE" sz="2400" dirty="0"/>
            </a:br>
            <a:r>
              <a:rPr lang="sv-SE" altLang="sv-SE" sz="2400" dirty="0"/>
              <a:t>igenom och bearbeta resultat</a:t>
            </a:r>
          </a:p>
          <a:p>
            <a:pPr eaLnBrk="1" hangingPunct="1"/>
            <a:r>
              <a:rPr lang="sv-SE" altLang="sv-SE" sz="2400" dirty="0"/>
              <a:t>Handlingsplaner för samtliga enheter/arbetslag</a:t>
            </a:r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2843808" y="3795886"/>
            <a:ext cx="23631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Eurostile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Eurostile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Eurostile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>
                <a:latin typeface="+mn-lt"/>
              </a:rPr>
              <a:t>(</a:t>
            </a:r>
            <a:r>
              <a:rPr lang="sv-SE" altLang="sv-SE" sz="1800" dirty="0" err="1">
                <a:latin typeface="+mn-lt"/>
              </a:rPr>
              <a:t>French</a:t>
            </a:r>
            <a:r>
              <a:rPr lang="sv-SE" altLang="sv-SE" sz="1800" dirty="0">
                <a:latin typeface="+mn-lt"/>
              </a:rPr>
              <a:t> &amp; Bell, 1999)</a:t>
            </a:r>
          </a:p>
        </p:txBody>
      </p:sp>
    </p:spTree>
    <p:extLst>
      <p:ext uri="{BB962C8B-B14F-4D97-AF65-F5344CB8AC3E}">
        <p14:creationId xmlns:p14="http://schemas.microsoft.com/office/powerpoint/2010/main" val="163489062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80000"/>
              </a:lnSpc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</a:tabLst>
            </a:pPr>
            <a:r>
              <a:rPr lang="sv-SE" dirty="0"/>
              <a:t>Upplägg av återkopplingsmöte</a:t>
            </a:r>
            <a:endParaRPr lang="en-GB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55971" y="1131590"/>
            <a:ext cx="8631243" cy="3190191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sv-SE" sz="2000" b="1" dirty="0"/>
              <a:t>1. Resultatpresentation kan göras av:</a:t>
            </a:r>
          </a:p>
          <a:p>
            <a:pPr marL="628650" lvl="1">
              <a:buFont typeface="DM Sans" pitchFamily="2" charset="0"/>
              <a:buChar char="–"/>
            </a:pPr>
            <a:r>
              <a:rPr lang="sv-SE" sz="1800" dirty="0"/>
              <a:t>Chefen ansvarig, tidsplan, externa personer</a:t>
            </a:r>
          </a:p>
          <a:p>
            <a:pPr marL="628650" lvl="1">
              <a:buFont typeface="DM Sans" pitchFamily="2" charset="0"/>
              <a:buChar char="–"/>
            </a:pPr>
            <a:r>
              <a:rPr lang="sv-SE" sz="1800" dirty="0"/>
              <a:t>Hälsa &amp; psykosocial arbetsmiljö</a:t>
            </a:r>
          </a:p>
          <a:p>
            <a:pPr eaLnBrk="1" hangingPunct="1">
              <a:buFontTx/>
              <a:buNone/>
            </a:pPr>
            <a:r>
              <a:rPr lang="sv-SE" sz="2000" b="1" dirty="0"/>
              <a:t>2. Grupparbete</a:t>
            </a:r>
          </a:p>
          <a:p>
            <a:pPr marL="628650" lvl="1">
              <a:buFont typeface="DM Sans" pitchFamily="2" charset="0"/>
              <a:buChar char="–"/>
            </a:pPr>
            <a:r>
              <a:rPr lang="sv-SE" sz="1800" dirty="0"/>
              <a:t>Indelning i grupper </a:t>
            </a:r>
          </a:p>
          <a:p>
            <a:pPr marL="628650" lvl="1">
              <a:buFont typeface="DM Sans" pitchFamily="2" charset="0"/>
              <a:buChar char="–"/>
            </a:pPr>
            <a:r>
              <a:rPr lang="sv-SE" sz="1800" dirty="0"/>
              <a:t>Ta fram positiva &amp; förbättringsområden</a:t>
            </a:r>
          </a:p>
          <a:p>
            <a:pPr eaLnBrk="1" hangingPunct="1">
              <a:buFontTx/>
              <a:buNone/>
            </a:pPr>
            <a:r>
              <a:rPr lang="sv-SE" b="1" dirty="0"/>
              <a:t>3. </a:t>
            </a:r>
            <a:r>
              <a:rPr lang="sv-SE" sz="2000" b="1" dirty="0"/>
              <a:t>Handlingsplan</a:t>
            </a:r>
          </a:p>
          <a:p>
            <a:pPr marL="628650" lvl="1">
              <a:buFont typeface="DM Sans" pitchFamily="2" charset="0"/>
              <a:buChar char="–"/>
            </a:pPr>
            <a:r>
              <a:rPr lang="sv-SE" sz="1800" dirty="0"/>
              <a:t>Varje grupp presenterar prioriterade områden med konkreta förslag på förbättringar</a:t>
            </a:r>
          </a:p>
          <a:p>
            <a:pPr marL="628650" lvl="1">
              <a:buFont typeface="DM Sans" pitchFamily="2" charset="0"/>
              <a:buChar char="–"/>
            </a:pPr>
            <a:r>
              <a:rPr lang="sv-SE" sz="1800" dirty="0"/>
              <a:t>Regelbunden strukturerad uppföljning av planen</a:t>
            </a:r>
          </a:p>
          <a:p>
            <a:pPr marL="628650" lvl="1">
              <a:buFont typeface="DM Sans" pitchFamily="2" charset="0"/>
              <a:buChar char="–"/>
            </a:pPr>
            <a:r>
              <a:rPr lang="sv-SE" sz="1800" dirty="0"/>
              <a:t>Sammanställ vilka förändringar som genomförts över tid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706501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</a:tabLst>
            </a:pPr>
            <a:r>
              <a:rPr lang="sv-SE" altLang="sv-SE" dirty="0"/>
              <a:t>1. Presentera resultat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02BB876-E4F8-0A33-0747-17EB96482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773" y="1059582"/>
            <a:ext cx="8631243" cy="3190191"/>
          </a:xfrm>
        </p:spPr>
        <p:txBody>
          <a:bodyPr/>
          <a:lstStyle/>
          <a:p>
            <a:r>
              <a:rPr lang="sv-SE" altLang="sv-SE" sz="2400" dirty="0"/>
              <a:t>Ansvarig är väl förberedd </a:t>
            </a:r>
          </a:p>
          <a:p>
            <a:r>
              <a:rPr lang="sv-SE" altLang="sv-SE" sz="2400" dirty="0"/>
              <a:t>Fokusera på de viktigaste resultaten</a:t>
            </a:r>
          </a:p>
          <a:p>
            <a:r>
              <a:rPr lang="sv-SE" altLang="sv-SE" sz="2400" dirty="0"/>
              <a:t>Förståeligt och relevant</a:t>
            </a:r>
          </a:p>
          <a:p>
            <a:r>
              <a:rPr lang="sv-SE" altLang="sv-SE" sz="2400" dirty="0"/>
              <a:t>Begränsad tid </a:t>
            </a:r>
          </a:p>
          <a:p>
            <a:r>
              <a:rPr lang="sv-SE" altLang="sv-SE" sz="2400" dirty="0"/>
              <a:t>Den som presenterar har god kunskap </a:t>
            </a:r>
          </a:p>
          <a:p>
            <a:r>
              <a:rPr lang="sv-SE" altLang="sv-SE" sz="2400" dirty="0"/>
              <a:t>Förbered med Powerpoint</a:t>
            </a:r>
          </a:p>
          <a:p>
            <a:r>
              <a:rPr lang="sv-SE" altLang="sv-SE" sz="2400" dirty="0"/>
              <a:t>Jämför med ett relevant referensvärde</a:t>
            </a:r>
          </a:p>
          <a:p>
            <a:r>
              <a:rPr lang="sv-SE" altLang="sv-SE" sz="2400" dirty="0"/>
              <a:t>Möjlighet att dementera eller verifiera resultat</a:t>
            </a:r>
            <a:endParaRPr lang="en-GB" altLang="sv-SE" sz="2400" dirty="0"/>
          </a:p>
        </p:txBody>
      </p:sp>
    </p:spTree>
    <p:extLst>
      <p:ext uri="{BB962C8B-B14F-4D97-AF65-F5344CB8AC3E}">
        <p14:creationId xmlns:p14="http://schemas.microsoft.com/office/powerpoint/2010/main" val="2406686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</a:tabLst>
            </a:pPr>
            <a:r>
              <a:rPr lang="sv-SE" altLang="sv-SE" sz="2700" dirty="0"/>
              <a:t>2. Grupparbete</a:t>
            </a:r>
          </a:p>
        </p:txBody>
      </p:sp>
      <p:sp>
        <p:nvSpPr>
          <p:cNvPr id="10243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257175" indent="-257175"/>
            <a:r>
              <a:rPr lang="sv-SE" altLang="sv-SE" sz="2400" dirty="0"/>
              <a:t>Vid återkopplingsmötet redan indelade grupper</a:t>
            </a:r>
          </a:p>
          <a:p>
            <a:pPr marL="257175" indent="-257175"/>
            <a:r>
              <a:rPr lang="sv-SE" altLang="sv-SE" sz="2400" dirty="0"/>
              <a:t>Deltagarna skall motiveras till att arbeta aktivt med resultatet (frågor)</a:t>
            </a:r>
          </a:p>
          <a:p>
            <a:pPr marL="257175" indent="-257175"/>
            <a:r>
              <a:rPr lang="sv-SE" altLang="sv-SE" sz="2400" dirty="0"/>
              <a:t>Tillräcklig tid för grupparbete</a:t>
            </a:r>
          </a:p>
          <a:p>
            <a:pPr marL="257175" indent="-257175"/>
            <a:r>
              <a:rPr lang="sv-SE" altLang="sv-SE" sz="2400" dirty="0"/>
              <a:t>Tillräcklig tid för att utveckla en handlingsplan</a:t>
            </a:r>
          </a:p>
        </p:txBody>
      </p:sp>
    </p:spTree>
    <p:extLst>
      <p:ext uri="{BB962C8B-B14F-4D97-AF65-F5344CB8AC3E}">
        <p14:creationId xmlns:p14="http://schemas.microsoft.com/office/powerpoint/2010/main" val="2387603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43000" y="0"/>
            <a:ext cx="685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7E61E-FCDC-4F3C-AB78-7D3149DF4D02}" type="slidenum">
              <a:rPr lang="sv-SE" smtClean="0"/>
              <a:pPr/>
              <a:t>8</a:t>
            </a:fld>
            <a:endParaRPr lang="sv-S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5597" y="131969"/>
            <a:ext cx="4086653" cy="493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125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6A0F6C22-E2EA-3F0D-806C-A05EDC6BC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612" y="205979"/>
            <a:ext cx="6876764" cy="857250"/>
          </a:xfrm>
        </p:spPr>
        <p:txBody>
          <a:bodyPr>
            <a:noAutofit/>
          </a:bodyPr>
          <a:lstStyle/>
          <a:p>
            <a:pPr algn="ctr"/>
            <a:r>
              <a:rPr lang="sv-SE" dirty="0"/>
              <a:t>Förbättringsfrukter - i väntan på skörd</a:t>
            </a:r>
          </a:p>
        </p:txBody>
      </p:sp>
      <p:pic>
        <p:nvPicPr>
          <p:cNvPr id="10" name="Platshållare för innehåll 9">
            <a:extLst>
              <a:ext uri="{FF2B5EF4-FFF2-40B4-BE49-F238E27FC236}">
                <a16:creationId xmlns:a16="http://schemas.microsoft.com/office/drawing/2014/main" id="{8E452E26-B397-849F-796F-4243C9AA1F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9612" y="843558"/>
            <a:ext cx="6984776" cy="422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480548"/>
      </p:ext>
    </p:extLst>
  </p:cSld>
  <p:clrMapOvr>
    <a:masterClrMapping/>
  </p:clrMapOvr>
</p:sld>
</file>

<file path=ppt/theme/theme1.xml><?xml version="1.0" encoding="utf-8"?>
<a:theme xmlns:a="http://schemas.openxmlformats.org/drawingml/2006/main" name="16_9_powerpointmall_ki_plommon_SVE">
  <a:themeElements>
    <a:clrScheme name="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0433"/>
      </a:accent1>
      <a:accent2>
        <a:srgbClr val="FF876F"/>
      </a:accent2>
      <a:accent3>
        <a:srgbClr val="870052"/>
      </a:accent3>
      <a:accent4>
        <a:srgbClr val="FFDDD6"/>
      </a:accent4>
      <a:accent5>
        <a:srgbClr val="4DB5BC"/>
      </a:accent5>
      <a:accent6>
        <a:srgbClr val="CCEBED"/>
      </a:accent6>
      <a:hlink>
        <a:srgbClr val="870052"/>
      </a:hlink>
      <a:folHlink>
        <a:srgbClr val="C490AA"/>
      </a:folHlink>
    </a:clrScheme>
    <a:fontScheme name="KI PPT">
      <a:majorFont>
        <a:latin typeface="DM Sans Medium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  <a:ln w="6350">
          <a:solidFill>
            <a:schemeClr val="accent1"/>
          </a:solidFill>
        </a:ln>
      </a:spPr>
      <a:bodyPr wrap="squar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_16_9" id="{8BE9F6FC-E111-4322-95E6-A2D0E6FFC4EB}" vid="{89A4A855-126C-4CAC-9526-A95A6AA35F80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615BE51D60BA44B86811C5F608C49E" ma:contentTypeVersion="4" ma:contentTypeDescription="Skapa ett nytt dokument." ma:contentTypeScope="" ma:versionID="1ba7e5491846bba44b7184d586d4c8ef">
  <xsd:schema xmlns:xsd="http://www.w3.org/2001/XMLSchema" xmlns:xs="http://www.w3.org/2001/XMLSchema" xmlns:p="http://schemas.microsoft.com/office/2006/metadata/properties" xmlns:ns2="6843b716-3f6d-4983-a753-faa1afd2f446" targetNamespace="http://schemas.microsoft.com/office/2006/metadata/properties" ma:root="true" ma:fieldsID="0f473e2ddd19dd1b49b0db32a06ee5a2" ns2:_="">
    <xsd:import namespace="6843b716-3f6d-4983-a753-faa1afd2f4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3b716-3f6d-4983-a753-faa1afd2f4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DCB20B-1244-4220-BD53-3EF2002335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F79469-2F05-42F0-ADD1-5263841AE7B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AB9E19F-0960-449D-AAB5-C6ACD66CBA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43b716-3f6d-4983-a753-faa1afd2f4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Presentation_16_9</Template>
  <TotalTime>226</TotalTime>
  <Words>741</Words>
  <Application>Microsoft Office PowerPoint</Application>
  <PresentationFormat>Bildspel på skärmen (16:9)</PresentationFormat>
  <Paragraphs>164</Paragraphs>
  <Slides>20</Slides>
  <Notes>12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9" baseType="lpstr">
      <vt:lpstr>Arial</vt:lpstr>
      <vt:lpstr>Courier New</vt:lpstr>
      <vt:lpstr>DM Sans</vt:lpstr>
      <vt:lpstr>DM Sans Medium</vt:lpstr>
      <vt:lpstr>Lucida Handwriting</vt:lpstr>
      <vt:lpstr>Times</vt:lpstr>
      <vt:lpstr>Times New Roman</vt:lpstr>
      <vt:lpstr>Wingdings</vt:lpstr>
      <vt:lpstr>16_9_powerpointmall_ki_plommon_SVE</vt:lpstr>
      <vt:lpstr>Från resultat till handlingsplan</vt:lpstr>
      <vt:lpstr>Förberedelser inför återkoppling av resultat </vt:lpstr>
      <vt:lpstr>Syfte med återkopplingsmöte</vt:lpstr>
      <vt:lpstr>Återkoppling enligt Survey-feedback metoden</vt:lpstr>
      <vt:lpstr>Upplägg av återkopplingsmöte</vt:lpstr>
      <vt:lpstr>1. Presentera resultat</vt:lpstr>
      <vt:lpstr>2. Grupparbete</vt:lpstr>
      <vt:lpstr>PowerPoint-presentation</vt:lpstr>
      <vt:lpstr>Förbättringsfrukter - i väntan på skörd</vt:lpstr>
      <vt:lpstr>3. Exempel på handlingsplan</vt:lpstr>
      <vt:lpstr>”Fallgropar” </vt:lpstr>
      <vt:lpstr>Förebygg risker och främja positiva aspekter av arbetsmiljön</vt:lpstr>
      <vt:lpstr>Inte ”one size fits all”</vt:lpstr>
      <vt:lpstr>Hur kommer man från förbättrings-området till åtgärder?</vt:lpstr>
      <vt:lpstr>Att förebygga stress och psykisk ohälsa  </vt:lpstr>
      <vt:lpstr>Exempel på åtgärder </vt:lpstr>
      <vt:lpstr>Insatser på organisationsnivå Vad säger forskningen? </vt:lpstr>
      <vt:lpstr>Exempel på åtgärder</vt:lpstr>
      <vt:lpstr>Uppföljning</vt:lpstr>
      <vt:lpstr>Uppföljning av åtgärder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Andreas Rödlund</dc:creator>
  <cp:lastModifiedBy>Andreas Rödlund</cp:lastModifiedBy>
  <cp:revision>14</cp:revision>
  <cp:lastPrinted>2005-09-23T14:22:03Z</cp:lastPrinted>
  <dcterms:created xsi:type="dcterms:W3CDTF">2026-06-23T06:23:56Z</dcterms:created>
  <dcterms:modified xsi:type="dcterms:W3CDTF">2026-09-11T12:48:06Z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0x010100B8615BE51D60BA44B86811C5F608C49E</vt:lpwstr>
  </property>
</Properties>
</file>