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</p:sldMasterIdLst>
  <p:sldIdLst>
    <p:sldId id="256" r:id="rId2"/>
    <p:sldId id="257" r:id="rId3"/>
    <p:sldId id="258" r:id="rId4"/>
  </p:sldIdLst>
  <p:sldSz cx="7559675" cy="10691813"/>
  <p:notesSz cx="6858000" cy="9144000"/>
  <p:embeddedFontLst>
    <p:embeddedFont>
      <p:font typeface="Nunito Sans Normal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1pPr>
    <a:lvl2pPr marL="372419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2pPr>
    <a:lvl3pPr marL="744838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3pPr>
    <a:lvl4pPr marL="1117258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4pPr>
    <a:lvl5pPr marL="1489677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5pPr>
    <a:lvl6pPr marL="1862096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6pPr>
    <a:lvl7pPr marL="2234515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7pPr>
    <a:lvl8pPr marL="2606935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8pPr>
    <a:lvl9pPr marL="2979354" algn="l" defTabSz="372419" rtl="0" eaLnBrk="1" latinLnBrk="0" hangingPunct="1">
      <a:defRPr sz="1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6148"/>
  </p:normalViewPr>
  <p:slideViewPr>
    <p:cSldViewPr snapToGrid="0">
      <p:cViewPr varScale="1">
        <p:scale>
          <a:sx n="69" d="100"/>
          <a:sy n="69" d="100"/>
        </p:scale>
        <p:origin x="31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ploma -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3D9846B-70E1-D194-6121-74B39054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7559675" cy="1069789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4753F8-666E-B277-4318-46930FB97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214" y="5651292"/>
            <a:ext cx="5157082" cy="39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unito Sans Normal" pitchFamily="2" charset="77"/>
              </a:defRPr>
            </a:lvl1pPr>
          </a:lstStyle>
          <a:p>
            <a:pPr lvl="0"/>
            <a:r>
              <a:rPr lang="en-GB" dirty="0"/>
              <a:t>Name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873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loma - Te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4C6130C-5277-DE66-1839-7E46F6085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7559675" cy="10697893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83DE975B-9E0F-681C-15F0-DCE53F8FD9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9348" y="4437089"/>
            <a:ext cx="4856813" cy="39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unito Sans Normal" pitchFamily="2" charset="77"/>
              </a:defRPr>
            </a:lvl1pPr>
          </a:lstStyle>
          <a:p>
            <a:pPr lvl="0"/>
            <a:r>
              <a:rPr lang="en-GB" dirty="0"/>
              <a:t>Name placeholder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6C1E189-5DBF-D03B-16C1-DE72D5FB78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83" y="5864355"/>
            <a:ext cx="5366944" cy="39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unito Sans Normal" pitchFamily="2" charset="77"/>
              </a:defRPr>
            </a:lvl1pPr>
          </a:lstStyle>
          <a:p>
            <a:pPr lvl="0"/>
            <a:r>
              <a:rPr lang="en-GB" dirty="0"/>
              <a:t>School &amp; Year placeholder</a:t>
            </a:r>
          </a:p>
        </p:txBody>
      </p:sp>
    </p:spTree>
    <p:extLst>
      <p:ext uri="{BB962C8B-B14F-4D97-AF65-F5344CB8AC3E}">
        <p14:creationId xmlns:p14="http://schemas.microsoft.com/office/powerpoint/2010/main" val="20416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12D7C2-BB51-272B-2403-940E89BD7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83" y="0"/>
            <a:ext cx="7559675" cy="10697893"/>
          </a:xfrm>
          <a:prstGeom prst="rect">
            <a:avLst/>
          </a:prstGeom>
        </p:spPr>
      </p:pic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BC3FD0C2-43C3-2455-E95B-2346FDB23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273" y="4955537"/>
            <a:ext cx="5336964" cy="39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unito Sans Normal" pitchFamily="2" charset="77"/>
              </a:defRPr>
            </a:lvl1pPr>
          </a:lstStyle>
          <a:p>
            <a:pPr lvl="0"/>
            <a:r>
              <a:rPr lang="en-GB" dirty="0"/>
              <a:t>School &amp; Year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9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67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</p:sldLayoutIdLst>
  <p:txStyles>
    <p:titleStyle>
      <a:lvl1pPr algn="l" defTabSz="704951" rtl="0" eaLnBrk="1" latinLnBrk="0" hangingPunct="1">
        <a:lnSpc>
          <a:spcPct val="90000"/>
        </a:lnSpc>
        <a:spcBef>
          <a:spcPct val="0"/>
        </a:spcBef>
        <a:buNone/>
        <a:defRPr sz="3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38" indent="-176238" algn="l" defTabSz="704951" rtl="0" eaLnBrk="1" latinLnBrk="0" hangingPunct="1">
        <a:lnSpc>
          <a:spcPct val="90000"/>
        </a:lnSpc>
        <a:spcBef>
          <a:spcPts val="771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1pPr>
      <a:lvl2pPr marL="528713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881189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3pPr>
      <a:lvl4pPr marL="1233665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86140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938616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291092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643567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996043" indent="-176238" algn="l" defTabSz="704951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52476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704951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57427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409903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762378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114854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467329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819805" algn="l" defTabSz="704951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3E41F-C28C-5162-670D-AECC693AE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98084-A119-018D-6988-41D7286E1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FC79B-D4BA-F0C5-B0B8-87B613901A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1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BE8A4-838D-F9C3-1983-EC6472E56F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68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5CD44FCB12C489946B74A08A629F3" ma:contentTypeVersion="18" ma:contentTypeDescription="Skapa ett nytt dokument." ma:contentTypeScope="" ma:versionID="6726f8e4fc8197a3211f727b4494eb7f">
  <xsd:schema xmlns:xsd="http://www.w3.org/2001/XMLSchema" xmlns:xs="http://www.w3.org/2001/XMLSchema" xmlns:p="http://schemas.microsoft.com/office/2006/metadata/properties" xmlns:ns2="47d2337f-1451-47ad-9ca9-aee32be5c377" xmlns:ns3="91f6c603-5c8b-47ec-8125-02a136a290a3" targetNamespace="http://schemas.microsoft.com/office/2006/metadata/properties" ma:root="true" ma:fieldsID="731ef1c1d3a1c161c450fcd0bb4b99d3" ns2:_="" ns3:_="">
    <xsd:import namespace="47d2337f-1451-47ad-9ca9-aee32be5c377"/>
    <xsd:import namespace="91f6c603-5c8b-47ec-8125-02a136a29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2337f-1451-47ad-9ca9-aee32be5c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34d398b-60ba-4ad0-a6da-da1ce693b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6c603-5c8b-47ec-8125-02a136a29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83f362c-7da7-4fda-a415-f7a03e06306e}" ma:internalName="TaxCatchAll" ma:showField="CatchAllData" ma:web="91f6c603-5c8b-47ec-8125-02a136a29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0F4A9-AB29-47C6-BD54-A4674A6CC80A}"/>
</file>

<file path=customXml/itemProps2.xml><?xml version="1.0" encoding="utf-8"?>
<ds:datastoreItem xmlns:ds="http://schemas.openxmlformats.org/officeDocument/2006/customXml" ds:itemID="{1E3926C3-A181-44C6-8EDF-5A852A4550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Nunito Sans Normal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D'Adamo</dc:creator>
  <cp:lastModifiedBy>Marco D'Adamo</cp:lastModifiedBy>
  <cp:revision>6</cp:revision>
  <dcterms:created xsi:type="dcterms:W3CDTF">2024-07-04T04:02:11Z</dcterms:created>
  <dcterms:modified xsi:type="dcterms:W3CDTF">2024-08-12T05:36:50Z</dcterms:modified>
</cp:coreProperties>
</file>