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741" r:id="rId2"/>
    <p:sldMasterId id="2147483754" r:id="rId3"/>
    <p:sldMasterId id="2147483774" r:id="rId4"/>
  </p:sldMasterIdLst>
  <p:notesMasterIdLst>
    <p:notesMasterId r:id="rId25"/>
  </p:notesMasterIdLst>
  <p:sldIdLst>
    <p:sldId id="256" r:id="rId5"/>
    <p:sldId id="260" r:id="rId6"/>
    <p:sldId id="958" r:id="rId7"/>
    <p:sldId id="950" r:id="rId8"/>
    <p:sldId id="276" r:id="rId9"/>
    <p:sldId id="929" r:id="rId10"/>
    <p:sldId id="948" r:id="rId11"/>
    <p:sldId id="277" r:id="rId12"/>
    <p:sldId id="951" r:id="rId13"/>
    <p:sldId id="947" r:id="rId14"/>
    <p:sldId id="259" r:id="rId15"/>
    <p:sldId id="942" r:id="rId16"/>
    <p:sldId id="279" r:id="rId17"/>
    <p:sldId id="265" r:id="rId18"/>
    <p:sldId id="949" r:id="rId19"/>
    <p:sldId id="876" r:id="rId20"/>
    <p:sldId id="941" r:id="rId21"/>
    <p:sldId id="959" r:id="rId22"/>
    <p:sldId id="960" r:id="rId23"/>
    <p:sldId id="955" r:id="rId24"/>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milla Wiklund" initials="CW" lastIdx="3" clrIdx="0">
    <p:extLst>
      <p:ext uri="{19B8F6BF-5375-455C-9EA6-DF929625EA0E}">
        <p15:presenceInfo xmlns:p15="http://schemas.microsoft.com/office/powerpoint/2012/main" userId="S::camilla.wiklund@ki.se::4e99e615-f6e7-4c31-8d74-74c0edaaad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CDE9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343147-67BD-0149-AFDD-B594F3A57341}" v="6" dt="2021-07-01T12:40:47.578"/>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2838BEF-8BB2-4498-84A7-C5851F593DF1}" styleName="Mellanmörkt format 4 - Dekorfärg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70"/>
    <p:restoredTop sz="86595"/>
  </p:normalViewPr>
  <p:slideViewPr>
    <p:cSldViewPr>
      <p:cViewPr varScale="1">
        <p:scale>
          <a:sx n="47" d="100"/>
          <a:sy n="47" d="100"/>
        </p:scale>
        <p:origin x="1363" y="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B465C5-6892-4859-B776-5EE3442FB56A}" type="datetimeFigureOut">
              <a:rPr lang="sv-SE" smtClean="0"/>
              <a:t>2021-08-23</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146394-243D-40EA-B03F-0D0C27FB474C}" type="slidenum">
              <a:rPr lang="sv-SE" smtClean="0"/>
              <a:t>‹#›</a:t>
            </a:fld>
            <a:endParaRPr lang="sv-SE"/>
          </a:p>
        </p:txBody>
      </p:sp>
    </p:spTree>
    <p:extLst>
      <p:ext uri="{BB962C8B-B14F-4D97-AF65-F5344CB8AC3E}">
        <p14:creationId xmlns:p14="http://schemas.microsoft.com/office/powerpoint/2010/main" val="1162514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Platshållare för bildobjekt 1"/>
          <p:cNvSpPr>
            <a:spLocks noGrp="1" noRot="1" noChangeAspect="1" noTextEdit="1"/>
          </p:cNvSpPr>
          <p:nvPr>
            <p:ph type="sldImg"/>
          </p:nvPr>
        </p:nvSpPr>
        <p:spPr>
          <a:ln/>
        </p:spPr>
      </p:sp>
      <p:sp>
        <p:nvSpPr>
          <p:cNvPr id="34819" name="Platshållare för anteckningar 2"/>
          <p:cNvSpPr>
            <a:spLocks noGrp="1"/>
          </p:cNvSpPr>
          <p:nvPr>
            <p:ph type="body" idx="1"/>
          </p:nvPr>
        </p:nvSpPr>
        <p:spPr>
          <a:noFill/>
        </p:spPr>
        <p:txBody>
          <a:bodyPr/>
          <a:lstStyle/>
          <a:p>
            <a:endParaRPr lang="sv-SE" dirty="0"/>
          </a:p>
        </p:txBody>
      </p:sp>
      <p:sp>
        <p:nvSpPr>
          <p:cNvPr id="34820" name="Platshållare för bildnummer 3"/>
          <p:cNvSpPr>
            <a:spLocks noGrp="1"/>
          </p:cNvSpPr>
          <p:nvPr>
            <p:ph type="sldNum" sz="quarter" idx="5"/>
          </p:nvPr>
        </p:nvSpPr>
        <p:spPr>
          <a:noFill/>
          <a:ln>
            <a:miter lim="800000"/>
            <a:headEnd/>
            <a:tailEnd/>
          </a:ln>
        </p:spPr>
        <p:txBody>
          <a:bodyPr/>
          <a:lstStyle/>
          <a:p>
            <a:fld id="{951CE25B-4499-4371-AFEF-75CE2BA123E3}" type="slidenum">
              <a:rPr lang="sv-SE" smtClean="0"/>
              <a:pPr/>
              <a:t>5</a:t>
            </a:fld>
            <a:endParaRPr lang="sv-SE"/>
          </a:p>
        </p:txBody>
      </p:sp>
    </p:spTree>
    <p:extLst>
      <p:ext uri="{BB962C8B-B14F-4D97-AF65-F5344CB8AC3E}">
        <p14:creationId xmlns:p14="http://schemas.microsoft.com/office/powerpoint/2010/main" val="1481321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Platshållare för bildobjekt 1"/>
          <p:cNvSpPr>
            <a:spLocks noGrp="1" noRot="1" noChangeAspect="1" noTextEdit="1"/>
          </p:cNvSpPr>
          <p:nvPr>
            <p:ph type="sldImg"/>
          </p:nvPr>
        </p:nvSpPr>
        <p:spPr>
          <a:ln/>
        </p:spPr>
      </p:sp>
      <p:sp>
        <p:nvSpPr>
          <p:cNvPr id="34819" name="Platshållare för anteckningar 2"/>
          <p:cNvSpPr>
            <a:spLocks noGrp="1"/>
          </p:cNvSpPr>
          <p:nvPr>
            <p:ph type="body" idx="1"/>
          </p:nvPr>
        </p:nvSpPr>
        <p:spPr>
          <a:noFill/>
        </p:spPr>
        <p:txBody>
          <a:bodyPr/>
          <a:lstStyle/>
          <a:p>
            <a:endParaRPr lang="sv-SE" dirty="0"/>
          </a:p>
        </p:txBody>
      </p:sp>
      <p:sp>
        <p:nvSpPr>
          <p:cNvPr id="34820" name="Platshållare för bildnummer 3"/>
          <p:cNvSpPr>
            <a:spLocks noGrp="1"/>
          </p:cNvSpPr>
          <p:nvPr>
            <p:ph type="sldNum" sz="quarter" idx="5"/>
          </p:nvPr>
        </p:nvSpPr>
        <p:spPr>
          <a:noFill/>
          <a:ln>
            <a:miter lim="800000"/>
            <a:headEnd/>
            <a:tailEnd/>
          </a:ln>
        </p:spPr>
        <p:txBody>
          <a:bodyPr/>
          <a:lstStyle/>
          <a:p>
            <a:fld id="{951CE25B-4499-4371-AFEF-75CE2BA123E3}" type="slidenum">
              <a:rPr lang="sv-SE" smtClean="0"/>
              <a:pPr/>
              <a:t>8</a:t>
            </a:fld>
            <a:endParaRPr lang="sv-SE"/>
          </a:p>
        </p:txBody>
      </p:sp>
    </p:spTree>
    <p:extLst>
      <p:ext uri="{BB962C8B-B14F-4D97-AF65-F5344CB8AC3E}">
        <p14:creationId xmlns:p14="http://schemas.microsoft.com/office/powerpoint/2010/main" val="78831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146394-243D-40EA-B03F-0D0C27FB474C}"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58857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146394-243D-40EA-B03F-0D0C27FB474C}"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1712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Platshållare för bildobjekt 1"/>
          <p:cNvSpPr>
            <a:spLocks noGrp="1" noRot="1" noChangeAspect="1" noTextEdit="1"/>
          </p:cNvSpPr>
          <p:nvPr>
            <p:ph type="sldImg"/>
          </p:nvPr>
        </p:nvSpPr>
        <p:spPr>
          <a:ln/>
        </p:spPr>
      </p:sp>
      <p:sp>
        <p:nvSpPr>
          <p:cNvPr id="34819" name="Platshållare för anteckningar 2"/>
          <p:cNvSpPr>
            <a:spLocks noGrp="1"/>
          </p:cNvSpPr>
          <p:nvPr>
            <p:ph type="body" idx="1"/>
          </p:nvPr>
        </p:nvSpPr>
        <p:spPr>
          <a:noFill/>
        </p:spPr>
        <p:txBody>
          <a:bodyPr/>
          <a:lstStyle/>
          <a:p>
            <a:endParaRPr lang="sv-SE" dirty="0"/>
          </a:p>
        </p:txBody>
      </p:sp>
      <p:sp>
        <p:nvSpPr>
          <p:cNvPr id="34820" name="Platshållare för bildnummer 3"/>
          <p:cNvSpPr>
            <a:spLocks noGrp="1"/>
          </p:cNvSpPr>
          <p:nvPr>
            <p:ph type="sldNum" sz="quarter" idx="5"/>
          </p:nvPr>
        </p:nvSpPr>
        <p:spPr>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1CE25B-4499-4371-AFEF-75CE2BA123E3}"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3042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146394-243D-40EA-B03F-0D0C27FB474C}"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18130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3086" name="Picture 14" descr="KI-Logo_rgb_platta.tif                                         001030A5Macintosh HD                   BBA748FD:"/>
          <p:cNvPicPr>
            <a:picLocks noChangeAspect="1" noChangeArrowheads="1"/>
          </p:cNvPicPr>
          <p:nvPr/>
        </p:nvPicPr>
        <p:blipFill>
          <a:blip r:embed="rId2">
            <a:extLst>
              <a:ext uri="{28A0092B-C50C-407E-A947-70E740481C1C}">
                <a14:useLocalDpi xmlns:a14="http://schemas.microsoft.com/office/drawing/2010/main" val="0"/>
              </a:ext>
            </a:extLst>
          </a:blip>
          <a:srcRect l="1666" t="2222" r="1683" b="2245"/>
          <a:stretch>
            <a:fillRect/>
          </a:stretch>
        </p:blipFill>
        <p:spPr bwMode="auto">
          <a:xfrm>
            <a:off x="152400" y="152400"/>
            <a:ext cx="8839200" cy="6553200"/>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685800" y="1676400"/>
            <a:ext cx="7772400" cy="1143000"/>
          </a:xfrm>
        </p:spPr>
        <p:txBody>
          <a:bodyPr anchor="ctr"/>
          <a:lstStyle>
            <a:lvl1pPr>
              <a:defRPr sz="3200">
                <a:solidFill>
                  <a:schemeClr val="bg1"/>
                </a:solidFill>
              </a:defRPr>
            </a:lvl1pPr>
          </a:lstStyle>
          <a:p>
            <a:pPr lvl="0"/>
            <a:r>
              <a:rPr lang="sv-SE" altLang="sv-SE" noProof="0"/>
              <a:t>Klicka här för att ändra format</a:t>
            </a:r>
          </a:p>
        </p:txBody>
      </p:sp>
      <p:sp>
        <p:nvSpPr>
          <p:cNvPr id="3075" name="Rectangle 3"/>
          <p:cNvSpPr>
            <a:spLocks noGrp="1" noChangeArrowheads="1"/>
          </p:cNvSpPr>
          <p:nvPr>
            <p:ph type="subTitle" idx="1"/>
          </p:nvPr>
        </p:nvSpPr>
        <p:spPr>
          <a:xfrm>
            <a:off x="685800" y="2743200"/>
            <a:ext cx="6400800" cy="1752600"/>
          </a:xfrm>
        </p:spPr>
        <p:txBody>
          <a:bodyPr/>
          <a:lstStyle>
            <a:lvl1pPr marL="0" indent="0">
              <a:buFont typeface="Wingdings" charset="2"/>
              <a:buNone/>
              <a:defRPr sz="1800">
                <a:solidFill>
                  <a:schemeClr val="bg1"/>
                </a:solidFill>
              </a:defRPr>
            </a:lvl1pPr>
          </a:lstStyle>
          <a:p>
            <a:pPr lvl="0"/>
            <a:r>
              <a:rPr lang="sv-SE" altLang="sv-SE" noProof="0"/>
              <a:t>Klicka här för att ändra format på underrubrik i bakgrunden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fld id="{40F37D51-7BC5-8949-8B46-5ADA7467AF7A}" type="datetime1">
              <a:rPr lang="sv-SE" smtClean="0"/>
              <a:t>2021-08-23</a:t>
            </a:fld>
            <a:endParaRPr lang="sv-SE"/>
          </a:p>
        </p:txBody>
      </p:sp>
      <p:sp>
        <p:nvSpPr>
          <p:cNvPr id="5" name="Platshållare för sidfot 4"/>
          <p:cNvSpPr>
            <a:spLocks noGrp="1"/>
          </p:cNvSpPr>
          <p:nvPr>
            <p:ph type="ftr" sz="quarter" idx="11"/>
          </p:nvPr>
        </p:nvSpPr>
        <p:spPr/>
        <p:txBody>
          <a:bodyPr/>
          <a:lstStyle>
            <a:lvl1pPr>
              <a:defRPr/>
            </a:lvl1pPr>
          </a:lstStyle>
          <a:p>
            <a:r>
              <a:rPr lang="sv-SE"/>
              <a:t>Liselotte Schäfer Elinder</a:t>
            </a:r>
          </a:p>
        </p:txBody>
      </p:sp>
      <p:sp>
        <p:nvSpPr>
          <p:cNvPr id="6" name="Platshållare för bildnummer 5"/>
          <p:cNvSpPr>
            <a:spLocks noGrp="1"/>
          </p:cNvSpPr>
          <p:nvPr>
            <p:ph type="sldNum" sz="quarter" idx="12"/>
          </p:nvPr>
        </p:nvSpPr>
        <p:spPr/>
        <p:txBody>
          <a:bodyPr/>
          <a:lstStyle>
            <a:lvl1pPr>
              <a:defRPr/>
            </a:lvl1pPr>
          </a:lstStyle>
          <a:p>
            <a:fld id="{0A344798-5667-4090-9632-35360E085400}" type="slidenum">
              <a:rPr lang="sv-SE" smtClean="0"/>
              <a:t>‹#›</a:t>
            </a:fld>
            <a:endParaRPr lang="sv-SE"/>
          </a:p>
        </p:txBody>
      </p:sp>
    </p:spTree>
    <p:extLst>
      <p:ext uri="{BB962C8B-B14F-4D97-AF65-F5344CB8AC3E}">
        <p14:creationId xmlns:p14="http://schemas.microsoft.com/office/powerpoint/2010/main" val="1878571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369050" y="1054100"/>
            <a:ext cx="1943100" cy="5181600"/>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539750" y="1054100"/>
            <a:ext cx="5676900" cy="5181600"/>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fld id="{2B45B080-B234-B948-87AB-96FA5425E4C0}" type="datetime1">
              <a:rPr lang="sv-SE" smtClean="0"/>
              <a:t>2021-08-23</a:t>
            </a:fld>
            <a:endParaRPr lang="sv-SE"/>
          </a:p>
        </p:txBody>
      </p:sp>
      <p:sp>
        <p:nvSpPr>
          <p:cNvPr id="5" name="Platshållare för sidfot 4"/>
          <p:cNvSpPr>
            <a:spLocks noGrp="1"/>
          </p:cNvSpPr>
          <p:nvPr>
            <p:ph type="ftr" sz="quarter" idx="11"/>
          </p:nvPr>
        </p:nvSpPr>
        <p:spPr/>
        <p:txBody>
          <a:bodyPr/>
          <a:lstStyle>
            <a:lvl1pPr>
              <a:defRPr/>
            </a:lvl1pPr>
          </a:lstStyle>
          <a:p>
            <a:r>
              <a:rPr lang="sv-SE"/>
              <a:t>Liselotte Schäfer Elinder</a:t>
            </a:r>
          </a:p>
        </p:txBody>
      </p:sp>
      <p:sp>
        <p:nvSpPr>
          <p:cNvPr id="6" name="Platshållare för bildnummer 5"/>
          <p:cNvSpPr>
            <a:spLocks noGrp="1"/>
          </p:cNvSpPr>
          <p:nvPr>
            <p:ph type="sldNum" sz="quarter" idx="12"/>
          </p:nvPr>
        </p:nvSpPr>
        <p:spPr/>
        <p:txBody>
          <a:bodyPr/>
          <a:lstStyle>
            <a:lvl1pPr>
              <a:defRPr/>
            </a:lvl1pPr>
          </a:lstStyle>
          <a:p>
            <a:fld id="{0A344798-5667-4090-9632-35360E085400}" type="slidenum">
              <a:rPr lang="sv-SE" smtClean="0"/>
              <a:t>‹#›</a:t>
            </a:fld>
            <a:endParaRPr lang="sv-SE"/>
          </a:p>
        </p:txBody>
      </p:sp>
    </p:spTree>
    <p:extLst>
      <p:ext uri="{BB962C8B-B14F-4D97-AF65-F5344CB8AC3E}">
        <p14:creationId xmlns:p14="http://schemas.microsoft.com/office/powerpoint/2010/main" val="1276061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4" name="Picture 14" descr="KI-Logo_rgb_platta.tif                                         001030A5Macintosh HD                   BBA748FD:"/>
          <p:cNvPicPr>
            <a:picLocks noChangeAspect="1" noChangeArrowheads="1"/>
          </p:cNvPicPr>
          <p:nvPr/>
        </p:nvPicPr>
        <p:blipFill>
          <a:blip r:embed="rId2">
            <a:extLst>
              <a:ext uri="{28A0092B-C50C-407E-A947-70E740481C1C}">
                <a14:useLocalDpi xmlns:a14="http://schemas.microsoft.com/office/drawing/2010/main" val="0"/>
              </a:ext>
            </a:extLst>
          </a:blip>
          <a:srcRect l="1666" t="2222" r="1683" b="2245"/>
          <a:stretch>
            <a:fillRect/>
          </a:stretch>
        </p:blipFill>
        <p:spPr bwMode="auto">
          <a:xfrm>
            <a:off x="152400" y="152400"/>
            <a:ext cx="88392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1676400"/>
            <a:ext cx="7772400" cy="1143000"/>
          </a:xfrm>
        </p:spPr>
        <p:txBody>
          <a:bodyPr anchor="ctr"/>
          <a:lstStyle>
            <a:lvl1pPr>
              <a:defRPr sz="3200">
                <a:solidFill>
                  <a:schemeClr val="bg1"/>
                </a:solidFill>
              </a:defRPr>
            </a:lvl1pPr>
          </a:lstStyle>
          <a:p>
            <a:pPr lvl="0"/>
            <a:r>
              <a:rPr lang="sv-SE" noProof="0"/>
              <a:t>Klicka här för att ändra format</a:t>
            </a:r>
          </a:p>
        </p:txBody>
      </p:sp>
      <p:sp>
        <p:nvSpPr>
          <p:cNvPr id="3075" name="Rectangle 3"/>
          <p:cNvSpPr>
            <a:spLocks noGrp="1" noChangeArrowheads="1"/>
          </p:cNvSpPr>
          <p:nvPr>
            <p:ph type="subTitle" idx="1"/>
          </p:nvPr>
        </p:nvSpPr>
        <p:spPr>
          <a:xfrm>
            <a:off x="685800" y="2743200"/>
            <a:ext cx="6400800" cy="1752600"/>
          </a:xfrm>
        </p:spPr>
        <p:txBody>
          <a:bodyPr/>
          <a:lstStyle>
            <a:lvl1pPr marL="0" indent="0">
              <a:buFont typeface="Wingdings" pitchFamily="2" charset="2"/>
              <a:buNone/>
              <a:defRPr sz="1800">
                <a:solidFill>
                  <a:schemeClr val="bg1"/>
                </a:solidFill>
              </a:defRPr>
            </a:lvl1pPr>
          </a:lstStyle>
          <a:p>
            <a:pPr lvl="0"/>
            <a:r>
              <a:rPr lang="sv-SE" noProof="0"/>
              <a:t>Klicka här för att ändra format på underrubrik i bakgrunden</a:t>
            </a:r>
          </a:p>
        </p:txBody>
      </p:sp>
    </p:spTree>
    <p:extLst>
      <p:ext uri="{BB962C8B-B14F-4D97-AF65-F5344CB8AC3E}">
        <p14:creationId xmlns:p14="http://schemas.microsoft.com/office/powerpoint/2010/main" val="2454143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p:cNvSpPr>
            <a:spLocks noGrp="1" noChangeArrowheads="1"/>
          </p:cNvSpPr>
          <p:nvPr>
            <p:ph type="dt" sz="half" idx="10"/>
          </p:nvPr>
        </p:nvSpPr>
        <p:spPr>
          <a:ln/>
        </p:spPr>
        <p:txBody>
          <a:bodyPr/>
          <a:lstStyle>
            <a:lvl1pPr>
              <a:defRPr/>
            </a:lvl1pPr>
          </a:lstStyle>
          <a:p>
            <a:pPr>
              <a:defRPr/>
            </a:pPr>
            <a:fld id="{EC7F2B49-17BA-C945-8ECA-AC68A34451FE}" type="datetime1">
              <a:rPr lang="sv-SE" smtClean="0"/>
              <a:t>2021-08-23</a:t>
            </a:fld>
            <a:endParaRPr lang="sv-SE"/>
          </a:p>
        </p:txBody>
      </p:sp>
      <p:sp>
        <p:nvSpPr>
          <p:cNvPr id="5" name="Rectangle 5"/>
          <p:cNvSpPr>
            <a:spLocks noGrp="1" noChangeArrowheads="1"/>
          </p:cNvSpPr>
          <p:nvPr>
            <p:ph type="ftr" sz="quarter" idx="11"/>
          </p:nvPr>
        </p:nvSpPr>
        <p:spPr>
          <a:ln/>
        </p:spPr>
        <p:txBody>
          <a:bodyPr/>
          <a:lstStyle>
            <a:lvl1pPr>
              <a:defRPr/>
            </a:lvl1pPr>
          </a:lstStyle>
          <a:p>
            <a:pPr>
              <a:defRPr/>
            </a:pPr>
            <a:r>
              <a:rPr lang="sv-SE"/>
              <a:t>Liselotte Schäfer Elinder</a:t>
            </a:r>
          </a:p>
        </p:txBody>
      </p:sp>
      <p:sp>
        <p:nvSpPr>
          <p:cNvPr id="6" name="Rectangle 6"/>
          <p:cNvSpPr>
            <a:spLocks noGrp="1" noChangeArrowheads="1"/>
          </p:cNvSpPr>
          <p:nvPr>
            <p:ph type="sldNum" sz="quarter" idx="12"/>
          </p:nvPr>
        </p:nvSpPr>
        <p:spPr>
          <a:ln/>
        </p:spPr>
        <p:txBody>
          <a:bodyPr/>
          <a:lstStyle>
            <a:lvl1pPr>
              <a:defRPr/>
            </a:lvl1pPr>
          </a:lstStyle>
          <a:p>
            <a:pPr>
              <a:defRPr/>
            </a:pPr>
            <a:fld id="{AF442179-92B7-4009-AAB8-753245841795}" type="slidenum">
              <a:rPr lang="sv-SE"/>
              <a:pPr>
                <a:defRPr/>
              </a:pPr>
              <a:t>‹#›</a:t>
            </a:fld>
            <a:endParaRPr lang="sv-SE"/>
          </a:p>
        </p:txBody>
      </p:sp>
    </p:spTree>
    <p:extLst>
      <p:ext uri="{BB962C8B-B14F-4D97-AF65-F5344CB8AC3E}">
        <p14:creationId xmlns:p14="http://schemas.microsoft.com/office/powerpoint/2010/main" val="1884400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4" name="Rectangle 4"/>
          <p:cNvSpPr>
            <a:spLocks noGrp="1" noChangeArrowheads="1"/>
          </p:cNvSpPr>
          <p:nvPr>
            <p:ph type="dt" sz="half" idx="10"/>
          </p:nvPr>
        </p:nvSpPr>
        <p:spPr>
          <a:ln/>
        </p:spPr>
        <p:txBody>
          <a:bodyPr/>
          <a:lstStyle>
            <a:lvl1pPr>
              <a:defRPr/>
            </a:lvl1pPr>
          </a:lstStyle>
          <a:p>
            <a:pPr>
              <a:defRPr/>
            </a:pPr>
            <a:fld id="{783E57B5-9941-194C-8D6F-EE91546E5F0B}" type="datetime1">
              <a:rPr lang="sv-SE" smtClean="0"/>
              <a:t>2021-08-23</a:t>
            </a:fld>
            <a:endParaRPr lang="sv-SE"/>
          </a:p>
        </p:txBody>
      </p:sp>
      <p:sp>
        <p:nvSpPr>
          <p:cNvPr id="5" name="Rectangle 5"/>
          <p:cNvSpPr>
            <a:spLocks noGrp="1" noChangeArrowheads="1"/>
          </p:cNvSpPr>
          <p:nvPr>
            <p:ph type="ftr" sz="quarter" idx="11"/>
          </p:nvPr>
        </p:nvSpPr>
        <p:spPr>
          <a:ln/>
        </p:spPr>
        <p:txBody>
          <a:bodyPr/>
          <a:lstStyle>
            <a:lvl1pPr>
              <a:defRPr/>
            </a:lvl1pPr>
          </a:lstStyle>
          <a:p>
            <a:pPr>
              <a:defRPr/>
            </a:pPr>
            <a:r>
              <a:rPr lang="sv-SE"/>
              <a:t>Liselotte Schäfer Elinder</a:t>
            </a:r>
          </a:p>
        </p:txBody>
      </p:sp>
      <p:sp>
        <p:nvSpPr>
          <p:cNvPr id="6" name="Rectangle 6"/>
          <p:cNvSpPr>
            <a:spLocks noGrp="1" noChangeArrowheads="1"/>
          </p:cNvSpPr>
          <p:nvPr>
            <p:ph type="sldNum" sz="quarter" idx="12"/>
          </p:nvPr>
        </p:nvSpPr>
        <p:spPr>
          <a:ln/>
        </p:spPr>
        <p:txBody>
          <a:bodyPr/>
          <a:lstStyle>
            <a:lvl1pPr>
              <a:defRPr/>
            </a:lvl1pPr>
          </a:lstStyle>
          <a:p>
            <a:pPr>
              <a:defRPr/>
            </a:pPr>
            <a:fld id="{4DC415E8-6409-4C6F-A9A5-675DC9FA3116}" type="slidenum">
              <a:rPr lang="sv-SE"/>
              <a:pPr>
                <a:defRPr/>
              </a:pPr>
              <a:t>‹#›</a:t>
            </a:fld>
            <a:endParaRPr lang="sv-SE"/>
          </a:p>
        </p:txBody>
      </p:sp>
    </p:spTree>
    <p:extLst>
      <p:ext uri="{BB962C8B-B14F-4D97-AF65-F5344CB8AC3E}">
        <p14:creationId xmlns:p14="http://schemas.microsoft.com/office/powerpoint/2010/main" val="1661497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539750" y="21209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502150" y="21209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4"/>
          <p:cNvSpPr>
            <a:spLocks noGrp="1" noChangeArrowheads="1"/>
          </p:cNvSpPr>
          <p:nvPr>
            <p:ph type="dt" sz="half" idx="10"/>
          </p:nvPr>
        </p:nvSpPr>
        <p:spPr>
          <a:ln/>
        </p:spPr>
        <p:txBody>
          <a:bodyPr/>
          <a:lstStyle>
            <a:lvl1pPr>
              <a:defRPr/>
            </a:lvl1pPr>
          </a:lstStyle>
          <a:p>
            <a:pPr>
              <a:defRPr/>
            </a:pPr>
            <a:fld id="{0533F9A8-665C-F046-A19A-80258215FFED}" type="datetime1">
              <a:rPr lang="sv-SE" smtClean="0"/>
              <a:t>2021-08-23</a:t>
            </a:fld>
            <a:endParaRPr lang="sv-SE"/>
          </a:p>
        </p:txBody>
      </p:sp>
      <p:sp>
        <p:nvSpPr>
          <p:cNvPr id="6" name="Rectangle 5"/>
          <p:cNvSpPr>
            <a:spLocks noGrp="1" noChangeArrowheads="1"/>
          </p:cNvSpPr>
          <p:nvPr>
            <p:ph type="ftr" sz="quarter" idx="11"/>
          </p:nvPr>
        </p:nvSpPr>
        <p:spPr>
          <a:ln/>
        </p:spPr>
        <p:txBody>
          <a:bodyPr/>
          <a:lstStyle>
            <a:lvl1pPr>
              <a:defRPr/>
            </a:lvl1pPr>
          </a:lstStyle>
          <a:p>
            <a:pPr>
              <a:defRPr/>
            </a:pPr>
            <a:r>
              <a:rPr lang="sv-SE"/>
              <a:t>Liselotte Schäfer Elinder</a:t>
            </a:r>
          </a:p>
        </p:txBody>
      </p:sp>
      <p:sp>
        <p:nvSpPr>
          <p:cNvPr id="7" name="Rectangle 6"/>
          <p:cNvSpPr>
            <a:spLocks noGrp="1" noChangeArrowheads="1"/>
          </p:cNvSpPr>
          <p:nvPr>
            <p:ph type="sldNum" sz="quarter" idx="12"/>
          </p:nvPr>
        </p:nvSpPr>
        <p:spPr>
          <a:ln/>
        </p:spPr>
        <p:txBody>
          <a:bodyPr/>
          <a:lstStyle>
            <a:lvl1pPr>
              <a:defRPr/>
            </a:lvl1pPr>
          </a:lstStyle>
          <a:p>
            <a:pPr>
              <a:defRPr/>
            </a:pPr>
            <a:fld id="{679001B0-BEA3-4009-9CEC-124EB0FE89E7}" type="slidenum">
              <a:rPr lang="sv-SE"/>
              <a:pPr>
                <a:defRPr/>
              </a:pPr>
              <a:t>‹#›</a:t>
            </a:fld>
            <a:endParaRPr lang="sv-SE"/>
          </a:p>
        </p:txBody>
      </p:sp>
    </p:spTree>
    <p:extLst>
      <p:ext uri="{BB962C8B-B14F-4D97-AF65-F5344CB8AC3E}">
        <p14:creationId xmlns:p14="http://schemas.microsoft.com/office/powerpoint/2010/main" val="3939313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ctangle 4"/>
          <p:cNvSpPr>
            <a:spLocks noGrp="1" noChangeArrowheads="1"/>
          </p:cNvSpPr>
          <p:nvPr>
            <p:ph type="dt" sz="half" idx="10"/>
          </p:nvPr>
        </p:nvSpPr>
        <p:spPr>
          <a:ln/>
        </p:spPr>
        <p:txBody>
          <a:bodyPr/>
          <a:lstStyle>
            <a:lvl1pPr>
              <a:defRPr/>
            </a:lvl1pPr>
          </a:lstStyle>
          <a:p>
            <a:pPr>
              <a:defRPr/>
            </a:pPr>
            <a:fld id="{0435A40F-686F-AC46-B8F7-7D25BF319E72}" type="datetime1">
              <a:rPr lang="sv-SE" smtClean="0"/>
              <a:t>2021-08-23</a:t>
            </a:fld>
            <a:endParaRPr lang="sv-SE"/>
          </a:p>
        </p:txBody>
      </p:sp>
      <p:sp>
        <p:nvSpPr>
          <p:cNvPr id="8" name="Rectangle 5"/>
          <p:cNvSpPr>
            <a:spLocks noGrp="1" noChangeArrowheads="1"/>
          </p:cNvSpPr>
          <p:nvPr>
            <p:ph type="ftr" sz="quarter" idx="11"/>
          </p:nvPr>
        </p:nvSpPr>
        <p:spPr>
          <a:ln/>
        </p:spPr>
        <p:txBody>
          <a:bodyPr/>
          <a:lstStyle>
            <a:lvl1pPr>
              <a:defRPr/>
            </a:lvl1pPr>
          </a:lstStyle>
          <a:p>
            <a:pPr>
              <a:defRPr/>
            </a:pPr>
            <a:r>
              <a:rPr lang="sv-SE"/>
              <a:t>Liselotte Schäfer Elinder</a:t>
            </a:r>
          </a:p>
        </p:txBody>
      </p:sp>
      <p:sp>
        <p:nvSpPr>
          <p:cNvPr id="9" name="Rectangle 6"/>
          <p:cNvSpPr>
            <a:spLocks noGrp="1" noChangeArrowheads="1"/>
          </p:cNvSpPr>
          <p:nvPr>
            <p:ph type="sldNum" sz="quarter" idx="12"/>
          </p:nvPr>
        </p:nvSpPr>
        <p:spPr>
          <a:ln/>
        </p:spPr>
        <p:txBody>
          <a:bodyPr/>
          <a:lstStyle>
            <a:lvl1pPr>
              <a:defRPr/>
            </a:lvl1pPr>
          </a:lstStyle>
          <a:p>
            <a:pPr>
              <a:defRPr/>
            </a:pPr>
            <a:fld id="{586AA129-5D3D-435B-B533-7F83CDF80778}" type="slidenum">
              <a:rPr lang="sv-SE"/>
              <a:pPr>
                <a:defRPr/>
              </a:pPr>
              <a:t>‹#›</a:t>
            </a:fld>
            <a:endParaRPr lang="sv-SE"/>
          </a:p>
        </p:txBody>
      </p:sp>
    </p:spTree>
    <p:extLst>
      <p:ext uri="{BB962C8B-B14F-4D97-AF65-F5344CB8AC3E}">
        <p14:creationId xmlns:p14="http://schemas.microsoft.com/office/powerpoint/2010/main" val="13156537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Rectangle 4"/>
          <p:cNvSpPr>
            <a:spLocks noGrp="1" noChangeArrowheads="1"/>
          </p:cNvSpPr>
          <p:nvPr>
            <p:ph type="dt" sz="half" idx="10"/>
          </p:nvPr>
        </p:nvSpPr>
        <p:spPr>
          <a:ln/>
        </p:spPr>
        <p:txBody>
          <a:bodyPr/>
          <a:lstStyle>
            <a:lvl1pPr>
              <a:defRPr/>
            </a:lvl1pPr>
          </a:lstStyle>
          <a:p>
            <a:pPr>
              <a:defRPr/>
            </a:pPr>
            <a:fld id="{FE19CD50-5FD6-D748-87D4-BCD642B499B2}" type="datetime1">
              <a:rPr lang="sv-SE" smtClean="0"/>
              <a:t>2021-08-23</a:t>
            </a:fld>
            <a:endParaRPr lang="sv-SE"/>
          </a:p>
        </p:txBody>
      </p:sp>
      <p:sp>
        <p:nvSpPr>
          <p:cNvPr id="4" name="Rectangle 5"/>
          <p:cNvSpPr>
            <a:spLocks noGrp="1" noChangeArrowheads="1"/>
          </p:cNvSpPr>
          <p:nvPr>
            <p:ph type="ftr" sz="quarter" idx="11"/>
          </p:nvPr>
        </p:nvSpPr>
        <p:spPr>
          <a:ln/>
        </p:spPr>
        <p:txBody>
          <a:bodyPr/>
          <a:lstStyle>
            <a:lvl1pPr>
              <a:defRPr/>
            </a:lvl1pPr>
          </a:lstStyle>
          <a:p>
            <a:pPr>
              <a:defRPr/>
            </a:pPr>
            <a:r>
              <a:rPr lang="sv-SE"/>
              <a:t>Liselotte Schäfer Elinder</a:t>
            </a:r>
          </a:p>
        </p:txBody>
      </p:sp>
      <p:sp>
        <p:nvSpPr>
          <p:cNvPr id="5" name="Rectangle 6"/>
          <p:cNvSpPr>
            <a:spLocks noGrp="1" noChangeArrowheads="1"/>
          </p:cNvSpPr>
          <p:nvPr>
            <p:ph type="sldNum" sz="quarter" idx="12"/>
          </p:nvPr>
        </p:nvSpPr>
        <p:spPr>
          <a:ln/>
        </p:spPr>
        <p:txBody>
          <a:bodyPr/>
          <a:lstStyle>
            <a:lvl1pPr>
              <a:defRPr/>
            </a:lvl1pPr>
          </a:lstStyle>
          <a:p>
            <a:pPr>
              <a:defRPr/>
            </a:pPr>
            <a:fld id="{7D14929E-E01F-49B7-948F-C5C946A927BF}" type="slidenum">
              <a:rPr lang="sv-SE"/>
              <a:pPr>
                <a:defRPr/>
              </a:pPr>
              <a:t>‹#›</a:t>
            </a:fld>
            <a:endParaRPr lang="sv-SE"/>
          </a:p>
        </p:txBody>
      </p:sp>
    </p:spTree>
    <p:extLst>
      <p:ext uri="{BB962C8B-B14F-4D97-AF65-F5344CB8AC3E}">
        <p14:creationId xmlns:p14="http://schemas.microsoft.com/office/powerpoint/2010/main" val="3479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743292C-7713-E943-A492-1EA02020BBE3}" type="datetime1">
              <a:rPr lang="sv-SE" smtClean="0"/>
              <a:t>2021-08-23</a:t>
            </a:fld>
            <a:endParaRPr lang="sv-SE"/>
          </a:p>
        </p:txBody>
      </p:sp>
      <p:sp>
        <p:nvSpPr>
          <p:cNvPr id="3" name="Rectangle 5"/>
          <p:cNvSpPr>
            <a:spLocks noGrp="1" noChangeArrowheads="1"/>
          </p:cNvSpPr>
          <p:nvPr>
            <p:ph type="ftr" sz="quarter" idx="11"/>
          </p:nvPr>
        </p:nvSpPr>
        <p:spPr>
          <a:ln/>
        </p:spPr>
        <p:txBody>
          <a:bodyPr/>
          <a:lstStyle>
            <a:lvl1pPr>
              <a:defRPr/>
            </a:lvl1pPr>
          </a:lstStyle>
          <a:p>
            <a:pPr>
              <a:defRPr/>
            </a:pPr>
            <a:r>
              <a:rPr lang="sv-SE"/>
              <a:t>Liselotte Schäfer Elinder</a:t>
            </a:r>
          </a:p>
        </p:txBody>
      </p:sp>
      <p:sp>
        <p:nvSpPr>
          <p:cNvPr id="4" name="Rectangle 6"/>
          <p:cNvSpPr>
            <a:spLocks noGrp="1" noChangeArrowheads="1"/>
          </p:cNvSpPr>
          <p:nvPr>
            <p:ph type="sldNum" sz="quarter" idx="12"/>
          </p:nvPr>
        </p:nvSpPr>
        <p:spPr>
          <a:ln/>
        </p:spPr>
        <p:txBody>
          <a:bodyPr/>
          <a:lstStyle>
            <a:lvl1pPr>
              <a:defRPr/>
            </a:lvl1pPr>
          </a:lstStyle>
          <a:p>
            <a:pPr>
              <a:defRPr/>
            </a:pPr>
            <a:fld id="{13EFDF35-F25C-44C0-B932-ADE2998DDAD3}" type="slidenum">
              <a:rPr lang="sv-SE"/>
              <a:pPr>
                <a:defRPr/>
              </a:pPr>
              <a:t>‹#›</a:t>
            </a:fld>
            <a:endParaRPr lang="sv-SE"/>
          </a:p>
        </p:txBody>
      </p:sp>
    </p:spTree>
    <p:extLst>
      <p:ext uri="{BB962C8B-B14F-4D97-AF65-F5344CB8AC3E}">
        <p14:creationId xmlns:p14="http://schemas.microsoft.com/office/powerpoint/2010/main" val="35895654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fld id="{969F1948-A774-C443-ADE1-AA26B6479FC6}" type="datetime1">
              <a:rPr lang="sv-SE" smtClean="0"/>
              <a:t>2021-08-23</a:t>
            </a:fld>
            <a:endParaRPr lang="sv-SE"/>
          </a:p>
        </p:txBody>
      </p:sp>
      <p:sp>
        <p:nvSpPr>
          <p:cNvPr id="6" name="Rectangle 5"/>
          <p:cNvSpPr>
            <a:spLocks noGrp="1" noChangeArrowheads="1"/>
          </p:cNvSpPr>
          <p:nvPr>
            <p:ph type="ftr" sz="quarter" idx="11"/>
          </p:nvPr>
        </p:nvSpPr>
        <p:spPr>
          <a:ln/>
        </p:spPr>
        <p:txBody>
          <a:bodyPr/>
          <a:lstStyle>
            <a:lvl1pPr>
              <a:defRPr/>
            </a:lvl1pPr>
          </a:lstStyle>
          <a:p>
            <a:pPr>
              <a:defRPr/>
            </a:pPr>
            <a:r>
              <a:rPr lang="sv-SE"/>
              <a:t>Liselotte Schäfer Elinder</a:t>
            </a:r>
          </a:p>
        </p:txBody>
      </p:sp>
      <p:sp>
        <p:nvSpPr>
          <p:cNvPr id="7" name="Rectangle 6"/>
          <p:cNvSpPr>
            <a:spLocks noGrp="1" noChangeArrowheads="1"/>
          </p:cNvSpPr>
          <p:nvPr>
            <p:ph type="sldNum" sz="quarter" idx="12"/>
          </p:nvPr>
        </p:nvSpPr>
        <p:spPr>
          <a:ln/>
        </p:spPr>
        <p:txBody>
          <a:bodyPr/>
          <a:lstStyle>
            <a:lvl1pPr>
              <a:defRPr/>
            </a:lvl1pPr>
          </a:lstStyle>
          <a:p>
            <a:pPr>
              <a:defRPr/>
            </a:pPr>
            <a:fld id="{E8F29A52-4769-4701-88E9-DAD8EBD07B70}" type="slidenum">
              <a:rPr lang="sv-SE"/>
              <a:pPr>
                <a:defRPr/>
              </a:pPr>
              <a:t>‹#›</a:t>
            </a:fld>
            <a:endParaRPr lang="sv-SE"/>
          </a:p>
        </p:txBody>
      </p:sp>
    </p:spTree>
    <p:extLst>
      <p:ext uri="{BB962C8B-B14F-4D97-AF65-F5344CB8AC3E}">
        <p14:creationId xmlns:p14="http://schemas.microsoft.com/office/powerpoint/2010/main" val="3876143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fld id="{58638870-81F7-6442-86CE-0738B77B0D1E}" type="datetime1">
              <a:rPr lang="sv-SE" smtClean="0"/>
              <a:t>2021-08-23</a:t>
            </a:fld>
            <a:endParaRPr lang="sv-SE"/>
          </a:p>
        </p:txBody>
      </p:sp>
      <p:sp>
        <p:nvSpPr>
          <p:cNvPr id="5" name="Platshållare för sidfot 4"/>
          <p:cNvSpPr>
            <a:spLocks noGrp="1"/>
          </p:cNvSpPr>
          <p:nvPr>
            <p:ph type="ftr" sz="quarter" idx="11"/>
          </p:nvPr>
        </p:nvSpPr>
        <p:spPr/>
        <p:txBody>
          <a:bodyPr/>
          <a:lstStyle>
            <a:lvl1pPr>
              <a:defRPr/>
            </a:lvl1pPr>
          </a:lstStyle>
          <a:p>
            <a:r>
              <a:rPr lang="sv-SE"/>
              <a:t>Liselotte Schäfer Elinder</a:t>
            </a:r>
          </a:p>
        </p:txBody>
      </p:sp>
      <p:sp>
        <p:nvSpPr>
          <p:cNvPr id="6" name="Platshållare för bildnummer 5"/>
          <p:cNvSpPr>
            <a:spLocks noGrp="1"/>
          </p:cNvSpPr>
          <p:nvPr>
            <p:ph type="sldNum" sz="quarter" idx="12"/>
          </p:nvPr>
        </p:nvSpPr>
        <p:spPr/>
        <p:txBody>
          <a:bodyPr/>
          <a:lstStyle>
            <a:lvl1pPr>
              <a:defRPr/>
            </a:lvl1pPr>
          </a:lstStyle>
          <a:p>
            <a:fld id="{0A344798-5667-4090-9632-35360E085400}" type="slidenum">
              <a:rPr lang="sv-SE" smtClean="0"/>
              <a:t>‹#›</a:t>
            </a:fld>
            <a:endParaRPr lang="sv-SE"/>
          </a:p>
        </p:txBody>
      </p:sp>
    </p:spTree>
    <p:extLst>
      <p:ext uri="{BB962C8B-B14F-4D97-AF65-F5344CB8AC3E}">
        <p14:creationId xmlns:p14="http://schemas.microsoft.com/office/powerpoint/2010/main" val="22066213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fld id="{3529AD41-46D7-FF42-A15B-A11D0C70BD3F}" type="datetime1">
              <a:rPr lang="sv-SE" smtClean="0"/>
              <a:t>2021-08-23</a:t>
            </a:fld>
            <a:endParaRPr lang="sv-SE"/>
          </a:p>
        </p:txBody>
      </p:sp>
      <p:sp>
        <p:nvSpPr>
          <p:cNvPr id="6" name="Rectangle 5"/>
          <p:cNvSpPr>
            <a:spLocks noGrp="1" noChangeArrowheads="1"/>
          </p:cNvSpPr>
          <p:nvPr>
            <p:ph type="ftr" sz="quarter" idx="11"/>
          </p:nvPr>
        </p:nvSpPr>
        <p:spPr>
          <a:ln/>
        </p:spPr>
        <p:txBody>
          <a:bodyPr/>
          <a:lstStyle>
            <a:lvl1pPr>
              <a:defRPr/>
            </a:lvl1pPr>
          </a:lstStyle>
          <a:p>
            <a:pPr>
              <a:defRPr/>
            </a:pPr>
            <a:r>
              <a:rPr lang="sv-SE"/>
              <a:t>Liselotte Schäfer Elinder</a:t>
            </a:r>
          </a:p>
        </p:txBody>
      </p:sp>
      <p:sp>
        <p:nvSpPr>
          <p:cNvPr id="7" name="Rectangle 6"/>
          <p:cNvSpPr>
            <a:spLocks noGrp="1" noChangeArrowheads="1"/>
          </p:cNvSpPr>
          <p:nvPr>
            <p:ph type="sldNum" sz="quarter" idx="12"/>
          </p:nvPr>
        </p:nvSpPr>
        <p:spPr>
          <a:ln/>
        </p:spPr>
        <p:txBody>
          <a:bodyPr/>
          <a:lstStyle>
            <a:lvl1pPr>
              <a:defRPr/>
            </a:lvl1pPr>
          </a:lstStyle>
          <a:p>
            <a:pPr>
              <a:defRPr/>
            </a:pPr>
            <a:fld id="{6EF4E506-F7BB-4EBB-8632-797ABC789E83}" type="slidenum">
              <a:rPr lang="sv-SE"/>
              <a:pPr>
                <a:defRPr/>
              </a:pPr>
              <a:t>‹#›</a:t>
            </a:fld>
            <a:endParaRPr lang="sv-SE"/>
          </a:p>
        </p:txBody>
      </p:sp>
    </p:spTree>
    <p:extLst>
      <p:ext uri="{BB962C8B-B14F-4D97-AF65-F5344CB8AC3E}">
        <p14:creationId xmlns:p14="http://schemas.microsoft.com/office/powerpoint/2010/main" val="36824262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p:cNvSpPr>
            <a:spLocks noGrp="1" noChangeArrowheads="1"/>
          </p:cNvSpPr>
          <p:nvPr>
            <p:ph type="dt" sz="half" idx="10"/>
          </p:nvPr>
        </p:nvSpPr>
        <p:spPr>
          <a:ln/>
        </p:spPr>
        <p:txBody>
          <a:bodyPr/>
          <a:lstStyle>
            <a:lvl1pPr>
              <a:defRPr/>
            </a:lvl1pPr>
          </a:lstStyle>
          <a:p>
            <a:pPr>
              <a:defRPr/>
            </a:pPr>
            <a:fld id="{32097782-A041-284F-A92C-1DD9374F98D2}" type="datetime1">
              <a:rPr lang="sv-SE" smtClean="0"/>
              <a:t>2021-08-23</a:t>
            </a:fld>
            <a:endParaRPr lang="sv-SE"/>
          </a:p>
        </p:txBody>
      </p:sp>
      <p:sp>
        <p:nvSpPr>
          <p:cNvPr id="5" name="Rectangle 5"/>
          <p:cNvSpPr>
            <a:spLocks noGrp="1" noChangeArrowheads="1"/>
          </p:cNvSpPr>
          <p:nvPr>
            <p:ph type="ftr" sz="quarter" idx="11"/>
          </p:nvPr>
        </p:nvSpPr>
        <p:spPr>
          <a:ln/>
        </p:spPr>
        <p:txBody>
          <a:bodyPr/>
          <a:lstStyle>
            <a:lvl1pPr>
              <a:defRPr/>
            </a:lvl1pPr>
          </a:lstStyle>
          <a:p>
            <a:pPr>
              <a:defRPr/>
            </a:pPr>
            <a:r>
              <a:rPr lang="sv-SE"/>
              <a:t>Liselotte Schäfer Elinder</a:t>
            </a:r>
          </a:p>
        </p:txBody>
      </p:sp>
      <p:sp>
        <p:nvSpPr>
          <p:cNvPr id="6" name="Rectangle 6"/>
          <p:cNvSpPr>
            <a:spLocks noGrp="1" noChangeArrowheads="1"/>
          </p:cNvSpPr>
          <p:nvPr>
            <p:ph type="sldNum" sz="quarter" idx="12"/>
          </p:nvPr>
        </p:nvSpPr>
        <p:spPr>
          <a:ln/>
        </p:spPr>
        <p:txBody>
          <a:bodyPr/>
          <a:lstStyle>
            <a:lvl1pPr>
              <a:defRPr/>
            </a:lvl1pPr>
          </a:lstStyle>
          <a:p>
            <a:pPr>
              <a:defRPr/>
            </a:pPr>
            <a:fld id="{2083561B-CEF6-43B9-B2A5-EA3687A9B566}" type="slidenum">
              <a:rPr lang="sv-SE"/>
              <a:pPr>
                <a:defRPr/>
              </a:pPr>
              <a:t>‹#›</a:t>
            </a:fld>
            <a:endParaRPr lang="sv-SE"/>
          </a:p>
        </p:txBody>
      </p:sp>
    </p:spTree>
    <p:extLst>
      <p:ext uri="{BB962C8B-B14F-4D97-AF65-F5344CB8AC3E}">
        <p14:creationId xmlns:p14="http://schemas.microsoft.com/office/powerpoint/2010/main" val="32695743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369050" y="1054100"/>
            <a:ext cx="1943100" cy="5181600"/>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539750" y="1054100"/>
            <a:ext cx="5676900" cy="5181600"/>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p:cNvSpPr>
            <a:spLocks noGrp="1" noChangeArrowheads="1"/>
          </p:cNvSpPr>
          <p:nvPr>
            <p:ph type="dt" sz="half" idx="10"/>
          </p:nvPr>
        </p:nvSpPr>
        <p:spPr>
          <a:ln/>
        </p:spPr>
        <p:txBody>
          <a:bodyPr/>
          <a:lstStyle>
            <a:lvl1pPr>
              <a:defRPr/>
            </a:lvl1pPr>
          </a:lstStyle>
          <a:p>
            <a:pPr>
              <a:defRPr/>
            </a:pPr>
            <a:fld id="{1BD3230E-1368-E641-B4B9-404760B38D38}" type="datetime1">
              <a:rPr lang="sv-SE" smtClean="0"/>
              <a:t>2021-08-23</a:t>
            </a:fld>
            <a:endParaRPr lang="sv-SE"/>
          </a:p>
        </p:txBody>
      </p:sp>
      <p:sp>
        <p:nvSpPr>
          <p:cNvPr id="5" name="Rectangle 5"/>
          <p:cNvSpPr>
            <a:spLocks noGrp="1" noChangeArrowheads="1"/>
          </p:cNvSpPr>
          <p:nvPr>
            <p:ph type="ftr" sz="quarter" idx="11"/>
          </p:nvPr>
        </p:nvSpPr>
        <p:spPr>
          <a:ln/>
        </p:spPr>
        <p:txBody>
          <a:bodyPr/>
          <a:lstStyle>
            <a:lvl1pPr>
              <a:defRPr/>
            </a:lvl1pPr>
          </a:lstStyle>
          <a:p>
            <a:pPr>
              <a:defRPr/>
            </a:pPr>
            <a:r>
              <a:rPr lang="sv-SE"/>
              <a:t>Liselotte Schäfer Elinder</a:t>
            </a:r>
          </a:p>
        </p:txBody>
      </p:sp>
      <p:sp>
        <p:nvSpPr>
          <p:cNvPr id="6" name="Rectangle 6"/>
          <p:cNvSpPr>
            <a:spLocks noGrp="1" noChangeArrowheads="1"/>
          </p:cNvSpPr>
          <p:nvPr>
            <p:ph type="sldNum" sz="quarter" idx="12"/>
          </p:nvPr>
        </p:nvSpPr>
        <p:spPr>
          <a:ln/>
        </p:spPr>
        <p:txBody>
          <a:bodyPr/>
          <a:lstStyle>
            <a:lvl1pPr>
              <a:defRPr/>
            </a:lvl1pPr>
          </a:lstStyle>
          <a:p>
            <a:pPr>
              <a:defRPr/>
            </a:pPr>
            <a:fld id="{3C539DE6-9797-4BD6-AD5D-2ADDC17BA828}" type="slidenum">
              <a:rPr lang="sv-SE"/>
              <a:pPr>
                <a:defRPr/>
              </a:pPr>
              <a:t>‹#›</a:t>
            </a:fld>
            <a:endParaRPr lang="sv-SE"/>
          </a:p>
        </p:txBody>
      </p:sp>
    </p:spTree>
    <p:extLst>
      <p:ext uri="{BB962C8B-B14F-4D97-AF65-F5344CB8AC3E}">
        <p14:creationId xmlns:p14="http://schemas.microsoft.com/office/powerpoint/2010/main" val="18009328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Rubrik och tabell">
    <p:spTree>
      <p:nvGrpSpPr>
        <p:cNvPr id="1" name=""/>
        <p:cNvGrpSpPr/>
        <p:nvPr/>
      </p:nvGrpSpPr>
      <p:grpSpPr>
        <a:xfrm>
          <a:off x="0" y="0"/>
          <a:ext cx="0" cy="0"/>
          <a:chOff x="0" y="0"/>
          <a:chExt cx="0" cy="0"/>
        </a:xfrm>
      </p:grpSpPr>
      <p:sp>
        <p:nvSpPr>
          <p:cNvPr id="2" name="Rubrik 1"/>
          <p:cNvSpPr>
            <a:spLocks noGrp="1"/>
          </p:cNvSpPr>
          <p:nvPr>
            <p:ph type="title"/>
          </p:nvPr>
        </p:nvSpPr>
        <p:spPr>
          <a:xfrm>
            <a:off x="539750" y="1054100"/>
            <a:ext cx="7772400" cy="1143000"/>
          </a:xfrm>
        </p:spPr>
        <p:txBody>
          <a:bodyPr/>
          <a:lstStyle/>
          <a:p>
            <a:r>
              <a:rPr lang="sv-SE"/>
              <a:t>Klicka här för att ändra format</a:t>
            </a:r>
          </a:p>
        </p:txBody>
      </p:sp>
      <p:sp>
        <p:nvSpPr>
          <p:cNvPr id="3" name="Platshållare för tabell 2"/>
          <p:cNvSpPr>
            <a:spLocks noGrp="1"/>
          </p:cNvSpPr>
          <p:nvPr>
            <p:ph type="tbl" idx="1"/>
          </p:nvPr>
        </p:nvSpPr>
        <p:spPr>
          <a:xfrm>
            <a:off x="539750" y="2120900"/>
            <a:ext cx="7772400" cy="4114800"/>
          </a:xfrm>
        </p:spPr>
        <p:txBody>
          <a:bodyPr/>
          <a:lstStyle/>
          <a:p>
            <a:pPr lvl="0"/>
            <a:r>
              <a:rPr lang="sv-SE" noProof="0"/>
              <a:t>Klicka på ikonen för att lägga till en tabell</a:t>
            </a:r>
          </a:p>
        </p:txBody>
      </p:sp>
      <p:sp>
        <p:nvSpPr>
          <p:cNvPr id="4" name="Platshållare för datum 3"/>
          <p:cNvSpPr>
            <a:spLocks noGrp="1"/>
          </p:cNvSpPr>
          <p:nvPr>
            <p:ph type="dt" sz="half" idx="10"/>
          </p:nvPr>
        </p:nvSpPr>
        <p:spPr/>
        <p:txBody>
          <a:bodyPr/>
          <a:lstStyle>
            <a:lvl1pPr>
              <a:defRPr/>
            </a:lvl1pPr>
          </a:lstStyle>
          <a:p>
            <a:pPr>
              <a:defRPr/>
            </a:pPr>
            <a:fld id="{11A78A62-45A8-4B42-B615-7B8450D9286E}" type="datetime1">
              <a:rPr lang="sv-SE" smtClean="0"/>
              <a:t>2021-08-23</a:t>
            </a:fld>
            <a:endParaRPr lang="sv-SE"/>
          </a:p>
        </p:txBody>
      </p:sp>
      <p:sp>
        <p:nvSpPr>
          <p:cNvPr id="5" name="Platshållare för sidfot 4"/>
          <p:cNvSpPr>
            <a:spLocks noGrp="1"/>
          </p:cNvSpPr>
          <p:nvPr>
            <p:ph type="ftr" sz="quarter" idx="11"/>
          </p:nvPr>
        </p:nvSpPr>
        <p:spPr/>
        <p:txBody>
          <a:bodyPr/>
          <a:lstStyle>
            <a:lvl1pPr>
              <a:defRPr/>
            </a:lvl1pPr>
          </a:lstStyle>
          <a:p>
            <a:pPr>
              <a:defRPr/>
            </a:pPr>
            <a:r>
              <a:rPr lang="sv-SE"/>
              <a:t>Liselotte Schäfer Elinder</a:t>
            </a:r>
          </a:p>
        </p:txBody>
      </p:sp>
      <p:sp>
        <p:nvSpPr>
          <p:cNvPr id="6" name="Platshållare för bildnummer 5"/>
          <p:cNvSpPr>
            <a:spLocks noGrp="1"/>
          </p:cNvSpPr>
          <p:nvPr>
            <p:ph type="sldNum" sz="quarter" idx="12"/>
          </p:nvPr>
        </p:nvSpPr>
        <p:spPr/>
        <p:txBody>
          <a:bodyPr/>
          <a:lstStyle>
            <a:lvl1pPr>
              <a:defRPr/>
            </a:lvl1pPr>
          </a:lstStyle>
          <a:p>
            <a:pPr>
              <a:defRPr/>
            </a:pPr>
            <a:fld id="{25C83EA0-98D8-4E51-8388-FBBB9D779498}" type="slidenum">
              <a:rPr lang="sv-SE"/>
              <a:pPr>
                <a:defRPr/>
              </a:pPr>
              <a:t>‹#›</a:t>
            </a:fld>
            <a:endParaRPr lang="sv-SE"/>
          </a:p>
        </p:txBody>
      </p:sp>
    </p:spTree>
    <p:extLst>
      <p:ext uri="{BB962C8B-B14F-4D97-AF65-F5344CB8AC3E}">
        <p14:creationId xmlns:p14="http://schemas.microsoft.com/office/powerpoint/2010/main" val="180182952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Rubrikbild Vit">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91AAEDD4-F26E-4CF3-B054-5A094C52B91E}"/>
              </a:ext>
            </a:extLst>
          </p:cNvPr>
          <p:cNvSpPr/>
          <p:nvPr userDrawn="1"/>
        </p:nvSpPr>
        <p:spPr bwMode="auto">
          <a:xfrm>
            <a:off x="4502718" y="313035"/>
            <a:ext cx="138564" cy="323165"/>
          </a:xfrm>
          <a:prstGeom prst="rect">
            <a:avLst/>
          </a:prstGeom>
          <a:solidFill>
            <a:srgbClr val="E9E3DC"/>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spAutoFit/>
          </a:bodyPr>
          <a:lstStyle/>
          <a:p>
            <a:pPr marL="0" marR="0" indent="0" algn="ctr" defTabSz="685800" rtl="0" eaLnBrk="0" fontAlgn="base" latinLnBrk="0" hangingPunct="0">
              <a:lnSpc>
                <a:spcPct val="100000"/>
              </a:lnSpc>
              <a:spcBef>
                <a:spcPct val="50000"/>
              </a:spcBef>
              <a:spcAft>
                <a:spcPct val="0"/>
              </a:spcAft>
              <a:buClrTx/>
              <a:buSzTx/>
              <a:buFontTx/>
              <a:buNone/>
              <a:tabLst/>
            </a:pPr>
            <a:endParaRPr kumimoji="0" lang="sv-SE" sz="1650" b="0" i="0" u="none" strike="noStrike" cap="none" normalizeH="0" baseline="0">
              <a:ln>
                <a:noFill/>
              </a:ln>
              <a:solidFill>
                <a:schemeClr val="tx1"/>
              </a:solidFill>
              <a:effectLst/>
              <a:latin typeface="Verdana" pitchFamily="34" charset="0"/>
              <a:ea typeface="Geneva" pitchFamily="1" charset="-128"/>
            </a:endParaRPr>
          </a:p>
        </p:txBody>
      </p:sp>
      <p:sp>
        <p:nvSpPr>
          <p:cNvPr id="13315" name="Rectangle 3"/>
          <p:cNvSpPr>
            <a:spLocks noGrp="1" noChangeArrowheads="1"/>
          </p:cNvSpPr>
          <p:nvPr>
            <p:ph type="ctrTitle"/>
          </p:nvPr>
        </p:nvSpPr>
        <p:spPr>
          <a:xfrm>
            <a:off x="685800" y="2130427"/>
            <a:ext cx="7772400" cy="1470025"/>
          </a:xfrm>
        </p:spPr>
        <p:txBody>
          <a:bodyPr/>
          <a:lstStyle>
            <a:lvl1pPr algn="ctr">
              <a:defRPr/>
            </a:lvl1pPr>
          </a:lstStyle>
          <a:p>
            <a:pPr lvl="0"/>
            <a:r>
              <a:rPr lang="sv-SE" noProof="0"/>
              <a:t>Klicka här för att ändra format</a:t>
            </a:r>
            <a:endParaRPr lang="sv-SE" noProof="0" dirty="0"/>
          </a:p>
        </p:txBody>
      </p:sp>
      <p:sp>
        <p:nvSpPr>
          <p:cNvPr id="13316" name="Rectangle 4"/>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sv-SE" noProof="0"/>
              <a:t>Klicka om du vill redigera mall för underrubrikformat</a:t>
            </a:r>
            <a:endParaRPr lang="sv-SE" noProof="0" dirty="0"/>
          </a:p>
        </p:txBody>
      </p:sp>
      <p:sp>
        <p:nvSpPr>
          <p:cNvPr id="13321" name="Rectangle 9"/>
          <p:cNvSpPr>
            <a:spLocks noGrp="1" noChangeArrowheads="1"/>
          </p:cNvSpPr>
          <p:nvPr>
            <p:ph type="dt" sz="half" idx="2"/>
          </p:nvPr>
        </p:nvSpPr>
        <p:spPr/>
        <p:txBody>
          <a:bodyPr/>
          <a:lstStyle>
            <a:lvl1pPr>
              <a:defRPr/>
            </a:lvl1pPr>
          </a:lstStyle>
          <a:p>
            <a:fld id="{E1957470-BB00-924D-9C42-45F4FB75AD4C}" type="datetime1">
              <a:rPr lang="sv-SE" smtClean="0"/>
              <a:t>2021-08-23</a:t>
            </a:fld>
            <a:endParaRPr lang="sv-SE"/>
          </a:p>
        </p:txBody>
      </p:sp>
      <p:sp>
        <p:nvSpPr>
          <p:cNvPr id="13322" name="Rectangle 10"/>
          <p:cNvSpPr>
            <a:spLocks noGrp="1" noChangeArrowheads="1"/>
          </p:cNvSpPr>
          <p:nvPr>
            <p:ph type="ftr" sz="quarter" idx="3"/>
          </p:nvPr>
        </p:nvSpPr>
        <p:spPr/>
        <p:txBody>
          <a:bodyPr/>
          <a:lstStyle>
            <a:lvl1pPr>
              <a:defRPr/>
            </a:lvl1pPr>
          </a:lstStyle>
          <a:p>
            <a:r>
              <a:rPr lang="sv-SE"/>
              <a:t>Liselotte Schäfer Elinder</a:t>
            </a:r>
          </a:p>
        </p:txBody>
      </p:sp>
      <p:sp>
        <p:nvSpPr>
          <p:cNvPr id="13323" name="Rectangle 11"/>
          <p:cNvSpPr>
            <a:spLocks noGrp="1" noChangeArrowheads="1"/>
          </p:cNvSpPr>
          <p:nvPr>
            <p:ph type="sldNum" sz="quarter" idx="4"/>
          </p:nvPr>
        </p:nvSpPr>
        <p:spPr/>
        <p:txBody>
          <a:bodyPr/>
          <a:lstStyle>
            <a:lvl1pPr>
              <a:defRPr/>
            </a:lvl1pPr>
          </a:lstStyle>
          <a:p>
            <a:fld id="{C1A088CD-CCDE-49E5-84E6-67161CD99BDA}" type="slidenum">
              <a:rPr lang="sv-SE"/>
              <a:pPr/>
              <a:t>‹#›</a:t>
            </a:fld>
            <a:endParaRPr lang="sv-SE"/>
          </a:p>
        </p:txBody>
      </p:sp>
      <p:grpSp>
        <p:nvGrpSpPr>
          <p:cNvPr id="14" name="Grupp 13">
            <a:extLst>
              <a:ext uri="{FF2B5EF4-FFF2-40B4-BE49-F238E27FC236}">
                <a16:creationId xmlns:a16="http://schemas.microsoft.com/office/drawing/2014/main" id="{20A207A8-0708-468F-BF80-AD994789F8F2}"/>
              </a:ext>
            </a:extLst>
          </p:cNvPr>
          <p:cNvGrpSpPr/>
          <p:nvPr userDrawn="1"/>
        </p:nvGrpSpPr>
        <p:grpSpPr>
          <a:xfrm>
            <a:off x="9035653" y="-74634"/>
            <a:ext cx="108347" cy="944607"/>
            <a:chOff x="12047537" y="-74634"/>
            <a:chExt cx="144463" cy="944607"/>
          </a:xfrm>
        </p:grpSpPr>
        <p:sp>
          <p:nvSpPr>
            <p:cNvPr id="15" name="Rectangle 30">
              <a:extLst>
                <a:ext uri="{FF2B5EF4-FFF2-40B4-BE49-F238E27FC236}">
                  <a16:creationId xmlns:a16="http://schemas.microsoft.com/office/drawing/2014/main" id="{111A3A82-8E07-4095-B962-5BDEF6B5F7F4}"/>
                </a:ext>
              </a:extLst>
            </p:cNvPr>
            <p:cNvSpPr>
              <a:spLocks noChangeAspect="1" noChangeArrowheads="1"/>
            </p:cNvSpPr>
            <p:nvPr userDrawn="1"/>
          </p:nvSpPr>
          <p:spPr bwMode="auto">
            <a:xfrm>
              <a:off x="12047537" y="-74634"/>
              <a:ext cx="144463" cy="300082"/>
            </a:xfrm>
            <a:prstGeom prst="rect">
              <a:avLst/>
            </a:prstGeom>
            <a:solidFill>
              <a:schemeClr val="accent2"/>
            </a:solidFill>
            <a:ln>
              <a:noFill/>
            </a:ln>
            <a:effectLst/>
          </p:spPr>
          <p:txBody>
            <a:bodyPr anchor="ctr">
              <a:spAutoFit/>
            </a:bodyPr>
            <a:lstStyle/>
            <a:p>
              <a:endParaRPr lang="sv-SE" sz="1350"/>
            </a:p>
          </p:txBody>
        </p:sp>
        <p:sp>
          <p:nvSpPr>
            <p:cNvPr id="16" name="Rectangle 31">
              <a:extLst>
                <a:ext uri="{FF2B5EF4-FFF2-40B4-BE49-F238E27FC236}">
                  <a16:creationId xmlns:a16="http://schemas.microsoft.com/office/drawing/2014/main" id="{94455EC7-1624-43B4-AF71-2F2E75FD83EC}"/>
                </a:ext>
              </a:extLst>
            </p:cNvPr>
            <p:cNvSpPr>
              <a:spLocks noChangeAspect="1" noChangeArrowheads="1"/>
            </p:cNvSpPr>
            <p:nvPr userDrawn="1"/>
          </p:nvSpPr>
          <p:spPr bwMode="auto">
            <a:xfrm>
              <a:off x="12047537" y="144441"/>
              <a:ext cx="144463" cy="300082"/>
            </a:xfrm>
            <a:prstGeom prst="rect">
              <a:avLst/>
            </a:prstGeom>
            <a:solidFill>
              <a:schemeClr val="accent2"/>
            </a:solidFill>
            <a:ln>
              <a:noFill/>
            </a:ln>
            <a:effectLst/>
          </p:spPr>
          <p:txBody>
            <a:bodyPr anchor="ctr">
              <a:spAutoFit/>
            </a:bodyPr>
            <a:lstStyle/>
            <a:p>
              <a:endParaRPr lang="sv-SE" sz="1350"/>
            </a:p>
          </p:txBody>
        </p:sp>
        <p:sp>
          <p:nvSpPr>
            <p:cNvPr id="17" name="Rectangle 32">
              <a:extLst>
                <a:ext uri="{FF2B5EF4-FFF2-40B4-BE49-F238E27FC236}">
                  <a16:creationId xmlns:a16="http://schemas.microsoft.com/office/drawing/2014/main" id="{B3368510-A07F-40B2-88D9-EEDA1946AC00}"/>
                </a:ext>
              </a:extLst>
            </p:cNvPr>
            <p:cNvSpPr>
              <a:spLocks noChangeAspect="1" noChangeArrowheads="1"/>
            </p:cNvSpPr>
            <p:nvPr userDrawn="1"/>
          </p:nvSpPr>
          <p:spPr bwMode="auto">
            <a:xfrm>
              <a:off x="12047537" y="357166"/>
              <a:ext cx="144463" cy="300082"/>
            </a:xfrm>
            <a:prstGeom prst="rect">
              <a:avLst/>
            </a:prstGeom>
            <a:solidFill>
              <a:schemeClr val="accent1"/>
            </a:solidFill>
            <a:ln>
              <a:noFill/>
            </a:ln>
            <a:effectLst/>
          </p:spPr>
          <p:txBody>
            <a:bodyPr anchor="ctr">
              <a:spAutoFit/>
            </a:bodyPr>
            <a:lstStyle/>
            <a:p>
              <a:endParaRPr lang="sv-SE" sz="1350"/>
            </a:p>
          </p:txBody>
        </p:sp>
        <p:sp>
          <p:nvSpPr>
            <p:cNvPr id="18" name="Rectangle 33">
              <a:extLst>
                <a:ext uri="{FF2B5EF4-FFF2-40B4-BE49-F238E27FC236}">
                  <a16:creationId xmlns:a16="http://schemas.microsoft.com/office/drawing/2014/main" id="{FCF97724-B74E-4897-A525-4DA03173708F}"/>
                </a:ext>
              </a:extLst>
            </p:cNvPr>
            <p:cNvSpPr>
              <a:spLocks noChangeAspect="1" noChangeArrowheads="1"/>
            </p:cNvSpPr>
            <p:nvPr userDrawn="1"/>
          </p:nvSpPr>
          <p:spPr bwMode="auto">
            <a:xfrm>
              <a:off x="12047537" y="569891"/>
              <a:ext cx="144463" cy="300082"/>
            </a:xfrm>
            <a:prstGeom prst="rect">
              <a:avLst/>
            </a:prstGeom>
            <a:solidFill>
              <a:schemeClr val="accent2"/>
            </a:solidFill>
            <a:ln>
              <a:noFill/>
            </a:ln>
            <a:effectLst/>
          </p:spPr>
          <p:txBody>
            <a:bodyPr anchor="ctr">
              <a:spAutoFit/>
            </a:bodyPr>
            <a:lstStyle/>
            <a:p>
              <a:endParaRPr lang="sv-SE" sz="1350"/>
            </a:p>
          </p:txBody>
        </p:sp>
      </p:grpSp>
      <p:pic>
        <p:nvPicPr>
          <p:cNvPr id="20" name="Bild 9">
            <a:extLst>
              <a:ext uri="{FF2B5EF4-FFF2-40B4-BE49-F238E27FC236}">
                <a16:creationId xmlns:a16="http://schemas.microsoft.com/office/drawing/2014/main" id="{3E4ABABA-B778-46F8-93DF-7E9E6BAF7C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9394" y="366713"/>
            <a:ext cx="4595488" cy="371504"/>
          </a:xfrm>
          <a:prstGeom prst="rect">
            <a:avLst/>
          </a:prstGeom>
        </p:spPr>
      </p:pic>
    </p:spTree>
    <p:extLst>
      <p:ext uri="{BB962C8B-B14F-4D97-AF65-F5344CB8AC3E}">
        <p14:creationId xmlns:p14="http://schemas.microsoft.com/office/powerpoint/2010/main" val="20593069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Rubrik och innehåll punktlist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lvl1pPr>
              <a:defRPr/>
            </a:lvl1pPr>
          </a:lstStyle>
          <a:p>
            <a:fld id="{937C971D-8F9E-D94F-BE37-618EF816B101}" type="datetime1">
              <a:rPr lang="sv-SE" smtClean="0"/>
              <a:t>2021-08-23</a:t>
            </a:fld>
            <a:endParaRPr lang="sv-SE"/>
          </a:p>
        </p:txBody>
      </p:sp>
      <p:sp>
        <p:nvSpPr>
          <p:cNvPr id="5" name="Platshållare för sidfot 4"/>
          <p:cNvSpPr>
            <a:spLocks noGrp="1"/>
          </p:cNvSpPr>
          <p:nvPr>
            <p:ph type="ftr" sz="quarter" idx="11"/>
          </p:nvPr>
        </p:nvSpPr>
        <p:spPr/>
        <p:txBody>
          <a:bodyPr/>
          <a:lstStyle>
            <a:lvl1pPr>
              <a:defRPr/>
            </a:lvl1pPr>
          </a:lstStyle>
          <a:p>
            <a:r>
              <a:rPr lang="sv-SE"/>
              <a:t>Liselotte Schäfer Elinder</a:t>
            </a:r>
          </a:p>
        </p:txBody>
      </p:sp>
      <p:sp>
        <p:nvSpPr>
          <p:cNvPr id="6" name="Platshållare för bildnummer 5"/>
          <p:cNvSpPr>
            <a:spLocks noGrp="1"/>
          </p:cNvSpPr>
          <p:nvPr>
            <p:ph type="sldNum" sz="quarter" idx="12"/>
          </p:nvPr>
        </p:nvSpPr>
        <p:spPr/>
        <p:txBody>
          <a:bodyPr/>
          <a:lstStyle>
            <a:lvl1pPr>
              <a:defRPr/>
            </a:lvl1pPr>
          </a:lstStyle>
          <a:p>
            <a:fld id="{DDBEBB44-B4B5-45AD-87A9-3B8A569A17F0}" type="slidenum">
              <a:rPr lang="sv-SE"/>
              <a:pPr/>
              <a:t>‹#›</a:t>
            </a:fld>
            <a:endParaRPr lang="sv-SE"/>
          </a:p>
        </p:txBody>
      </p:sp>
    </p:spTree>
    <p:extLst>
      <p:ext uri="{BB962C8B-B14F-4D97-AF65-F5344CB8AC3E}">
        <p14:creationId xmlns:p14="http://schemas.microsoft.com/office/powerpoint/2010/main" val="40596187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Rubrik och innehåll bröd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hasCustomPrompt="1"/>
          </p:nvPr>
        </p:nvSpPr>
        <p:spPr/>
        <p:txBody>
          <a:bodyPr/>
          <a:lstStyle>
            <a:lvl1pPr marL="0" indent="0">
              <a:buNone/>
              <a:defRPr/>
            </a:lvl1pPr>
          </a:lstStyle>
          <a:p>
            <a:pPr lvl="0"/>
            <a:r>
              <a:rPr lang="sv-SE" dirty="0"/>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fld id="{49151C4E-4A61-C445-B915-BD21162EB5BC}" type="datetime1">
              <a:rPr lang="sv-SE" smtClean="0"/>
              <a:t>2021-08-23</a:t>
            </a:fld>
            <a:endParaRPr lang="sv-SE"/>
          </a:p>
        </p:txBody>
      </p:sp>
      <p:sp>
        <p:nvSpPr>
          <p:cNvPr id="5" name="Platshållare för sidfot 4"/>
          <p:cNvSpPr>
            <a:spLocks noGrp="1"/>
          </p:cNvSpPr>
          <p:nvPr>
            <p:ph type="ftr" sz="quarter" idx="11"/>
          </p:nvPr>
        </p:nvSpPr>
        <p:spPr/>
        <p:txBody>
          <a:bodyPr/>
          <a:lstStyle>
            <a:lvl1pPr>
              <a:defRPr/>
            </a:lvl1pPr>
          </a:lstStyle>
          <a:p>
            <a:r>
              <a:rPr lang="sv-SE"/>
              <a:t>Liselotte Schäfer Elinder</a:t>
            </a:r>
          </a:p>
        </p:txBody>
      </p:sp>
      <p:sp>
        <p:nvSpPr>
          <p:cNvPr id="6" name="Platshållare för bildnummer 5"/>
          <p:cNvSpPr>
            <a:spLocks noGrp="1"/>
          </p:cNvSpPr>
          <p:nvPr>
            <p:ph type="sldNum" sz="quarter" idx="12"/>
          </p:nvPr>
        </p:nvSpPr>
        <p:spPr/>
        <p:txBody>
          <a:bodyPr/>
          <a:lstStyle>
            <a:lvl1pPr>
              <a:defRPr/>
            </a:lvl1pPr>
          </a:lstStyle>
          <a:p>
            <a:fld id="{DDBEBB44-B4B5-45AD-87A9-3B8A569A17F0}" type="slidenum">
              <a:rPr lang="sv-SE"/>
              <a:pPr/>
              <a:t>‹#›</a:t>
            </a:fld>
            <a:endParaRPr lang="sv-SE"/>
          </a:p>
        </p:txBody>
      </p:sp>
    </p:spTree>
    <p:extLst>
      <p:ext uri="{BB962C8B-B14F-4D97-AF65-F5344CB8AC3E}">
        <p14:creationId xmlns:p14="http://schemas.microsoft.com/office/powerpoint/2010/main" val="32824243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Rubrik och 2 innehållsdelar punktlist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a:xfrm>
            <a:off x="719138" y="2159000"/>
            <a:ext cx="3717988" cy="3937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lvl1pPr>
              <a:defRPr/>
            </a:lvl1pPr>
          </a:lstStyle>
          <a:p>
            <a:fld id="{82F39182-2EC2-964D-B809-3C6490E8E4A7}" type="datetime1">
              <a:rPr lang="sv-SE" smtClean="0"/>
              <a:t>2021-08-23</a:t>
            </a:fld>
            <a:endParaRPr lang="sv-SE"/>
          </a:p>
        </p:txBody>
      </p:sp>
      <p:sp>
        <p:nvSpPr>
          <p:cNvPr id="5" name="Platshållare för sidfot 4"/>
          <p:cNvSpPr>
            <a:spLocks noGrp="1"/>
          </p:cNvSpPr>
          <p:nvPr>
            <p:ph type="ftr" sz="quarter" idx="11"/>
          </p:nvPr>
        </p:nvSpPr>
        <p:spPr/>
        <p:txBody>
          <a:bodyPr/>
          <a:lstStyle>
            <a:lvl1pPr>
              <a:defRPr/>
            </a:lvl1pPr>
          </a:lstStyle>
          <a:p>
            <a:r>
              <a:rPr lang="sv-SE"/>
              <a:t>Liselotte Schäfer Elinder</a:t>
            </a:r>
          </a:p>
        </p:txBody>
      </p:sp>
      <p:sp>
        <p:nvSpPr>
          <p:cNvPr id="6" name="Platshållare för bildnummer 5"/>
          <p:cNvSpPr>
            <a:spLocks noGrp="1"/>
          </p:cNvSpPr>
          <p:nvPr>
            <p:ph type="sldNum" sz="quarter" idx="12"/>
          </p:nvPr>
        </p:nvSpPr>
        <p:spPr/>
        <p:txBody>
          <a:bodyPr/>
          <a:lstStyle>
            <a:lvl1pPr>
              <a:defRPr/>
            </a:lvl1pPr>
          </a:lstStyle>
          <a:p>
            <a:fld id="{DDBEBB44-B4B5-45AD-87A9-3B8A569A17F0}" type="slidenum">
              <a:rPr lang="sv-SE"/>
              <a:pPr/>
              <a:t>‹#›</a:t>
            </a:fld>
            <a:endParaRPr lang="sv-SE"/>
          </a:p>
        </p:txBody>
      </p:sp>
      <p:sp>
        <p:nvSpPr>
          <p:cNvPr id="7" name="Platshållare för innehåll 2">
            <a:extLst>
              <a:ext uri="{FF2B5EF4-FFF2-40B4-BE49-F238E27FC236}">
                <a16:creationId xmlns:a16="http://schemas.microsoft.com/office/drawing/2014/main" id="{EFC4FDA7-B96F-420F-97B3-6843B108A8E4}"/>
              </a:ext>
            </a:extLst>
          </p:cNvPr>
          <p:cNvSpPr>
            <a:spLocks noGrp="1"/>
          </p:cNvSpPr>
          <p:nvPr>
            <p:ph idx="13"/>
          </p:nvPr>
        </p:nvSpPr>
        <p:spPr>
          <a:xfrm>
            <a:off x="4710495" y="2159000"/>
            <a:ext cx="3717988" cy="3937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756780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lvl1pPr>
              <a:defRPr/>
            </a:lvl1pPr>
          </a:lstStyle>
          <a:p>
            <a:fld id="{3C11DD48-8659-CA4D-9C5C-967D661177D7}" type="datetime1">
              <a:rPr lang="sv-SE" smtClean="0"/>
              <a:t>2021-08-23</a:t>
            </a:fld>
            <a:endParaRPr lang="sv-SE"/>
          </a:p>
        </p:txBody>
      </p:sp>
      <p:sp>
        <p:nvSpPr>
          <p:cNvPr id="4" name="Platshållare för sidfot 3"/>
          <p:cNvSpPr>
            <a:spLocks noGrp="1"/>
          </p:cNvSpPr>
          <p:nvPr>
            <p:ph type="ftr" sz="quarter" idx="11"/>
          </p:nvPr>
        </p:nvSpPr>
        <p:spPr/>
        <p:txBody>
          <a:bodyPr/>
          <a:lstStyle>
            <a:lvl1pPr>
              <a:defRPr/>
            </a:lvl1pPr>
          </a:lstStyle>
          <a:p>
            <a:r>
              <a:rPr lang="sv-SE"/>
              <a:t>Liselotte Schäfer Elinder</a:t>
            </a:r>
          </a:p>
        </p:txBody>
      </p:sp>
      <p:sp>
        <p:nvSpPr>
          <p:cNvPr id="5" name="Platshållare för bildnummer 4"/>
          <p:cNvSpPr>
            <a:spLocks noGrp="1"/>
          </p:cNvSpPr>
          <p:nvPr>
            <p:ph type="sldNum" sz="quarter" idx="12"/>
          </p:nvPr>
        </p:nvSpPr>
        <p:spPr/>
        <p:txBody>
          <a:bodyPr/>
          <a:lstStyle>
            <a:lvl1pPr>
              <a:defRPr/>
            </a:lvl1pPr>
          </a:lstStyle>
          <a:p>
            <a:fld id="{76A35897-AA38-4E5A-9DD3-4A40406CD6F6}" type="slidenum">
              <a:rPr lang="sv-SE"/>
              <a:pPr/>
              <a:t>‹#›</a:t>
            </a:fld>
            <a:endParaRPr lang="sv-SE"/>
          </a:p>
        </p:txBody>
      </p:sp>
    </p:spTree>
    <p:extLst>
      <p:ext uri="{BB962C8B-B14F-4D97-AF65-F5344CB8AC3E}">
        <p14:creationId xmlns:p14="http://schemas.microsoft.com/office/powerpoint/2010/main" val="19693587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fld id="{4FCC31F6-5FFF-FE4F-B62C-6051D584CA8F}" type="datetime1">
              <a:rPr lang="sv-SE" smtClean="0"/>
              <a:t>2021-08-23</a:t>
            </a:fld>
            <a:endParaRPr lang="sv-SE"/>
          </a:p>
        </p:txBody>
      </p:sp>
      <p:sp>
        <p:nvSpPr>
          <p:cNvPr id="3" name="Platshållare för sidfot 2"/>
          <p:cNvSpPr>
            <a:spLocks noGrp="1"/>
          </p:cNvSpPr>
          <p:nvPr>
            <p:ph type="ftr" sz="quarter" idx="11"/>
          </p:nvPr>
        </p:nvSpPr>
        <p:spPr/>
        <p:txBody>
          <a:bodyPr/>
          <a:lstStyle>
            <a:lvl1pPr>
              <a:defRPr/>
            </a:lvl1pPr>
          </a:lstStyle>
          <a:p>
            <a:r>
              <a:rPr lang="sv-SE"/>
              <a:t>Liselotte Schäfer Elinder</a:t>
            </a:r>
          </a:p>
        </p:txBody>
      </p:sp>
      <p:sp>
        <p:nvSpPr>
          <p:cNvPr id="4" name="Platshållare för bildnummer 3"/>
          <p:cNvSpPr>
            <a:spLocks noGrp="1"/>
          </p:cNvSpPr>
          <p:nvPr>
            <p:ph type="sldNum" sz="quarter" idx="12"/>
          </p:nvPr>
        </p:nvSpPr>
        <p:spPr/>
        <p:txBody>
          <a:bodyPr/>
          <a:lstStyle>
            <a:lvl1pPr>
              <a:defRPr/>
            </a:lvl1pPr>
          </a:lstStyle>
          <a:p>
            <a:fld id="{288147F2-D839-401F-8B8C-3CAF295340B5}" type="slidenum">
              <a:rPr lang="sv-SE"/>
              <a:pPr/>
              <a:t>‹#›</a:t>
            </a:fld>
            <a:endParaRPr lang="sv-SE"/>
          </a:p>
        </p:txBody>
      </p:sp>
    </p:spTree>
    <p:extLst>
      <p:ext uri="{BB962C8B-B14F-4D97-AF65-F5344CB8AC3E}">
        <p14:creationId xmlns:p14="http://schemas.microsoft.com/office/powerpoint/2010/main" val="3951277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fld id="{08C859B6-92E3-CD49-AAC5-68A96F2E878E}" type="datetime1">
              <a:rPr lang="sv-SE" smtClean="0"/>
              <a:t>2021-08-23</a:t>
            </a:fld>
            <a:endParaRPr lang="sv-SE"/>
          </a:p>
        </p:txBody>
      </p:sp>
      <p:sp>
        <p:nvSpPr>
          <p:cNvPr id="5" name="Platshållare för sidfot 4"/>
          <p:cNvSpPr>
            <a:spLocks noGrp="1"/>
          </p:cNvSpPr>
          <p:nvPr>
            <p:ph type="ftr" sz="quarter" idx="11"/>
          </p:nvPr>
        </p:nvSpPr>
        <p:spPr/>
        <p:txBody>
          <a:bodyPr/>
          <a:lstStyle>
            <a:lvl1pPr>
              <a:defRPr/>
            </a:lvl1pPr>
          </a:lstStyle>
          <a:p>
            <a:r>
              <a:rPr lang="sv-SE"/>
              <a:t>Liselotte Schäfer Elinder</a:t>
            </a:r>
          </a:p>
        </p:txBody>
      </p:sp>
      <p:sp>
        <p:nvSpPr>
          <p:cNvPr id="6" name="Platshållare för bildnummer 5"/>
          <p:cNvSpPr>
            <a:spLocks noGrp="1"/>
          </p:cNvSpPr>
          <p:nvPr>
            <p:ph type="sldNum" sz="quarter" idx="12"/>
          </p:nvPr>
        </p:nvSpPr>
        <p:spPr/>
        <p:txBody>
          <a:bodyPr/>
          <a:lstStyle>
            <a:lvl1pPr>
              <a:defRPr/>
            </a:lvl1pPr>
          </a:lstStyle>
          <a:p>
            <a:fld id="{0A344798-5667-4090-9632-35360E085400}" type="slidenum">
              <a:rPr lang="sv-SE" smtClean="0"/>
              <a:t>‹#›</a:t>
            </a:fld>
            <a:endParaRPr lang="sv-SE"/>
          </a:p>
        </p:txBody>
      </p:sp>
    </p:spTree>
    <p:extLst>
      <p:ext uri="{BB962C8B-B14F-4D97-AF65-F5344CB8AC3E}">
        <p14:creationId xmlns:p14="http://schemas.microsoft.com/office/powerpoint/2010/main" val="14046621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3086" name="Picture 14" descr="KI-Logo_rgb_platta.tif                                         001030A5Macintosh HD                   BBA748FD:"/>
          <p:cNvPicPr>
            <a:picLocks noChangeAspect="1" noChangeArrowheads="1"/>
          </p:cNvPicPr>
          <p:nvPr/>
        </p:nvPicPr>
        <p:blipFill>
          <a:blip r:embed="rId2">
            <a:extLst>
              <a:ext uri="{28A0092B-C50C-407E-A947-70E740481C1C}">
                <a14:useLocalDpi xmlns:a14="http://schemas.microsoft.com/office/drawing/2010/main" val="0"/>
              </a:ext>
            </a:extLst>
          </a:blip>
          <a:srcRect l="1666" t="2222" r="1683" b="2245"/>
          <a:stretch>
            <a:fillRect/>
          </a:stretch>
        </p:blipFill>
        <p:spPr bwMode="auto">
          <a:xfrm>
            <a:off x="152400" y="152400"/>
            <a:ext cx="8839200" cy="6553200"/>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685800" y="1676400"/>
            <a:ext cx="7772400" cy="1143000"/>
          </a:xfrm>
        </p:spPr>
        <p:txBody>
          <a:bodyPr anchor="ctr"/>
          <a:lstStyle>
            <a:lvl1pPr>
              <a:defRPr sz="3200">
                <a:solidFill>
                  <a:schemeClr val="bg1"/>
                </a:solidFill>
              </a:defRPr>
            </a:lvl1pPr>
          </a:lstStyle>
          <a:p>
            <a:pPr lvl="0"/>
            <a:r>
              <a:rPr lang="sv-SE" altLang="sv-SE" noProof="0"/>
              <a:t>Klicka här för att ändra format</a:t>
            </a:r>
          </a:p>
        </p:txBody>
      </p:sp>
      <p:sp>
        <p:nvSpPr>
          <p:cNvPr id="3075" name="Rectangle 3"/>
          <p:cNvSpPr>
            <a:spLocks noGrp="1" noChangeArrowheads="1"/>
          </p:cNvSpPr>
          <p:nvPr>
            <p:ph type="subTitle" idx="1"/>
          </p:nvPr>
        </p:nvSpPr>
        <p:spPr>
          <a:xfrm>
            <a:off x="685800" y="2743200"/>
            <a:ext cx="6400800" cy="1752600"/>
          </a:xfrm>
        </p:spPr>
        <p:txBody>
          <a:bodyPr/>
          <a:lstStyle>
            <a:lvl1pPr marL="0" indent="0">
              <a:buFont typeface="Wingdings" charset="2"/>
              <a:buNone/>
              <a:defRPr sz="1800">
                <a:solidFill>
                  <a:schemeClr val="bg1"/>
                </a:solidFill>
              </a:defRPr>
            </a:lvl1pPr>
          </a:lstStyle>
          <a:p>
            <a:pPr lvl="0"/>
            <a:r>
              <a:rPr lang="sv-SE" altLang="sv-SE" noProof="0"/>
              <a:t>Klicka här för att ändra format på underrubrik i bakgrunden</a:t>
            </a:r>
          </a:p>
        </p:txBody>
      </p:sp>
    </p:spTree>
    <p:extLst>
      <p:ext uri="{BB962C8B-B14F-4D97-AF65-F5344CB8AC3E}">
        <p14:creationId xmlns:p14="http://schemas.microsoft.com/office/powerpoint/2010/main" val="25676976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fld id="{9FAA5A38-A02A-F040-9983-D501AAEA3266}" type="datetime1">
              <a:rPr lang="sv-SE" smtClean="0"/>
              <a:t>2021-08-23</a:t>
            </a:fld>
            <a:endParaRPr lang="sv-SE"/>
          </a:p>
        </p:txBody>
      </p:sp>
      <p:sp>
        <p:nvSpPr>
          <p:cNvPr id="5" name="Platshållare för sidfot 4"/>
          <p:cNvSpPr>
            <a:spLocks noGrp="1"/>
          </p:cNvSpPr>
          <p:nvPr>
            <p:ph type="ftr" sz="quarter" idx="11"/>
          </p:nvPr>
        </p:nvSpPr>
        <p:spPr/>
        <p:txBody>
          <a:bodyPr/>
          <a:lstStyle>
            <a:lvl1pPr>
              <a:defRPr/>
            </a:lvl1pPr>
          </a:lstStyle>
          <a:p>
            <a:r>
              <a:rPr lang="sv-SE"/>
              <a:t>Liselotte Schäfer Elinder</a:t>
            </a:r>
          </a:p>
        </p:txBody>
      </p:sp>
      <p:sp>
        <p:nvSpPr>
          <p:cNvPr id="6" name="Platshållare för bildnummer 5"/>
          <p:cNvSpPr>
            <a:spLocks noGrp="1"/>
          </p:cNvSpPr>
          <p:nvPr>
            <p:ph type="sldNum" sz="quarter" idx="12"/>
          </p:nvPr>
        </p:nvSpPr>
        <p:spPr/>
        <p:txBody>
          <a:bodyPr/>
          <a:lstStyle>
            <a:lvl1pPr>
              <a:defRPr/>
            </a:lvl1pPr>
          </a:lstStyle>
          <a:p>
            <a:fld id="{0A344798-5667-4090-9632-35360E085400}" type="slidenum">
              <a:rPr lang="sv-SE" smtClean="0"/>
              <a:t>‹#›</a:t>
            </a:fld>
            <a:endParaRPr lang="sv-SE"/>
          </a:p>
        </p:txBody>
      </p:sp>
    </p:spTree>
    <p:extLst>
      <p:ext uri="{BB962C8B-B14F-4D97-AF65-F5344CB8AC3E}">
        <p14:creationId xmlns:p14="http://schemas.microsoft.com/office/powerpoint/2010/main" val="30520532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fld id="{721F3378-6391-D34D-9B3E-16D4CB1120F5}" type="datetime1">
              <a:rPr lang="sv-SE" smtClean="0"/>
              <a:t>2021-08-23</a:t>
            </a:fld>
            <a:endParaRPr lang="sv-SE"/>
          </a:p>
        </p:txBody>
      </p:sp>
      <p:sp>
        <p:nvSpPr>
          <p:cNvPr id="5" name="Platshållare för sidfot 4"/>
          <p:cNvSpPr>
            <a:spLocks noGrp="1"/>
          </p:cNvSpPr>
          <p:nvPr>
            <p:ph type="ftr" sz="quarter" idx="11"/>
          </p:nvPr>
        </p:nvSpPr>
        <p:spPr/>
        <p:txBody>
          <a:bodyPr/>
          <a:lstStyle>
            <a:lvl1pPr>
              <a:defRPr/>
            </a:lvl1pPr>
          </a:lstStyle>
          <a:p>
            <a:r>
              <a:rPr lang="sv-SE"/>
              <a:t>Liselotte Schäfer Elinder</a:t>
            </a:r>
          </a:p>
        </p:txBody>
      </p:sp>
      <p:sp>
        <p:nvSpPr>
          <p:cNvPr id="6" name="Platshållare för bildnummer 5"/>
          <p:cNvSpPr>
            <a:spLocks noGrp="1"/>
          </p:cNvSpPr>
          <p:nvPr>
            <p:ph type="sldNum" sz="quarter" idx="12"/>
          </p:nvPr>
        </p:nvSpPr>
        <p:spPr/>
        <p:txBody>
          <a:bodyPr/>
          <a:lstStyle>
            <a:lvl1pPr>
              <a:defRPr/>
            </a:lvl1pPr>
          </a:lstStyle>
          <a:p>
            <a:fld id="{0A344798-5667-4090-9632-35360E085400}" type="slidenum">
              <a:rPr lang="sv-SE" smtClean="0"/>
              <a:t>‹#›</a:t>
            </a:fld>
            <a:endParaRPr lang="sv-SE"/>
          </a:p>
        </p:txBody>
      </p:sp>
    </p:spTree>
    <p:extLst>
      <p:ext uri="{BB962C8B-B14F-4D97-AF65-F5344CB8AC3E}">
        <p14:creationId xmlns:p14="http://schemas.microsoft.com/office/powerpoint/2010/main" val="3121695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539750" y="21209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502150" y="21209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lvl1pPr>
              <a:defRPr/>
            </a:lvl1pPr>
          </a:lstStyle>
          <a:p>
            <a:fld id="{F9B2EBED-BABB-4942-86EB-BB821072B857}" type="datetime1">
              <a:rPr lang="sv-SE" smtClean="0"/>
              <a:t>2021-08-23</a:t>
            </a:fld>
            <a:endParaRPr lang="sv-SE"/>
          </a:p>
        </p:txBody>
      </p:sp>
      <p:sp>
        <p:nvSpPr>
          <p:cNvPr id="6" name="Platshållare för sidfot 5"/>
          <p:cNvSpPr>
            <a:spLocks noGrp="1"/>
          </p:cNvSpPr>
          <p:nvPr>
            <p:ph type="ftr" sz="quarter" idx="11"/>
          </p:nvPr>
        </p:nvSpPr>
        <p:spPr/>
        <p:txBody>
          <a:bodyPr/>
          <a:lstStyle>
            <a:lvl1pPr>
              <a:defRPr/>
            </a:lvl1pPr>
          </a:lstStyle>
          <a:p>
            <a:r>
              <a:rPr lang="sv-SE"/>
              <a:t>Liselotte Schäfer Elinder</a:t>
            </a:r>
          </a:p>
        </p:txBody>
      </p:sp>
      <p:sp>
        <p:nvSpPr>
          <p:cNvPr id="7" name="Platshållare för bildnummer 6"/>
          <p:cNvSpPr>
            <a:spLocks noGrp="1"/>
          </p:cNvSpPr>
          <p:nvPr>
            <p:ph type="sldNum" sz="quarter" idx="12"/>
          </p:nvPr>
        </p:nvSpPr>
        <p:spPr/>
        <p:txBody>
          <a:bodyPr/>
          <a:lstStyle>
            <a:lvl1pPr>
              <a:defRPr/>
            </a:lvl1pPr>
          </a:lstStyle>
          <a:p>
            <a:fld id="{0A344798-5667-4090-9632-35360E085400}" type="slidenum">
              <a:rPr lang="sv-SE" smtClean="0"/>
              <a:t>‹#›</a:t>
            </a:fld>
            <a:endParaRPr lang="sv-SE"/>
          </a:p>
        </p:txBody>
      </p:sp>
    </p:spTree>
    <p:extLst>
      <p:ext uri="{BB962C8B-B14F-4D97-AF65-F5344CB8AC3E}">
        <p14:creationId xmlns:p14="http://schemas.microsoft.com/office/powerpoint/2010/main" val="6895255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lvl1pPr>
              <a:defRPr/>
            </a:lvl1pPr>
          </a:lstStyle>
          <a:p>
            <a:fld id="{C0B864A7-EC63-B040-8FC2-BFBCAAD52AC6}" type="datetime1">
              <a:rPr lang="sv-SE" smtClean="0"/>
              <a:t>2021-08-23</a:t>
            </a:fld>
            <a:endParaRPr lang="sv-SE"/>
          </a:p>
        </p:txBody>
      </p:sp>
      <p:sp>
        <p:nvSpPr>
          <p:cNvPr id="8" name="Platshållare för sidfot 7"/>
          <p:cNvSpPr>
            <a:spLocks noGrp="1"/>
          </p:cNvSpPr>
          <p:nvPr>
            <p:ph type="ftr" sz="quarter" idx="11"/>
          </p:nvPr>
        </p:nvSpPr>
        <p:spPr/>
        <p:txBody>
          <a:bodyPr/>
          <a:lstStyle>
            <a:lvl1pPr>
              <a:defRPr/>
            </a:lvl1pPr>
          </a:lstStyle>
          <a:p>
            <a:r>
              <a:rPr lang="sv-SE"/>
              <a:t>Liselotte Schäfer Elinder</a:t>
            </a:r>
          </a:p>
        </p:txBody>
      </p:sp>
      <p:sp>
        <p:nvSpPr>
          <p:cNvPr id="9" name="Platshållare för bildnummer 8"/>
          <p:cNvSpPr>
            <a:spLocks noGrp="1"/>
          </p:cNvSpPr>
          <p:nvPr>
            <p:ph type="sldNum" sz="quarter" idx="12"/>
          </p:nvPr>
        </p:nvSpPr>
        <p:spPr/>
        <p:txBody>
          <a:bodyPr/>
          <a:lstStyle>
            <a:lvl1pPr>
              <a:defRPr/>
            </a:lvl1pPr>
          </a:lstStyle>
          <a:p>
            <a:fld id="{0A344798-5667-4090-9632-35360E085400}" type="slidenum">
              <a:rPr lang="sv-SE" smtClean="0"/>
              <a:t>‹#›</a:t>
            </a:fld>
            <a:endParaRPr lang="sv-SE"/>
          </a:p>
        </p:txBody>
      </p:sp>
    </p:spTree>
    <p:extLst>
      <p:ext uri="{BB962C8B-B14F-4D97-AF65-F5344CB8AC3E}">
        <p14:creationId xmlns:p14="http://schemas.microsoft.com/office/powerpoint/2010/main" val="30672599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lvl1pPr>
              <a:defRPr/>
            </a:lvl1pPr>
          </a:lstStyle>
          <a:p>
            <a:fld id="{E707B4D1-FC47-A34A-B54E-87EDE5946D3A}" type="datetime1">
              <a:rPr lang="sv-SE" smtClean="0"/>
              <a:t>2021-08-23</a:t>
            </a:fld>
            <a:endParaRPr lang="sv-SE"/>
          </a:p>
        </p:txBody>
      </p:sp>
      <p:sp>
        <p:nvSpPr>
          <p:cNvPr id="4" name="Platshållare för sidfot 3"/>
          <p:cNvSpPr>
            <a:spLocks noGrp="1"/>
          </p:cNvSpPr>
          <p:nvPr>
            <p:ph type="ftr" sz="quarter" idx="11"/>
          </p:nvPr>
        </p:nvSpPr>
        <p:spPr/>
        <p:txBody>
          <a:bodyPr/>
          <a:lstStyle>
            <a:lvl1pPr>
              <a:defRPr/>
            </a:lvl1pPr>
          </a:lstStyle>
          <a:p>
            <a:r>
              <a:rPr lang="sv-SE"/>
              <a:t>Liselotte Schäfer Elinder</a:t>
            </a:r>
          </a:p>
        </p:txBody>
      </p:sp>
      <p:sp>
        <p:nvSpPr>
          <p:cNvPr id="5" name="Platshållare för bildnummer 4"/>
          <p:cNvSpPr>
            <a:spLocks noGrp="1"/>
          </p:cNvSpPr>
          <p:nvPr>
            <p:ph type="sldNum" sz="quarter" idx="12"/>
          </p:nvPr>
        </p:nvSpPr>
        <p:spPr/>
        <p:txBody>
          <a:bodyPr/>
          <a:lstStyle>
            <a:lvl1pPr>
              <a:defRPr/>
            </a:lvl1pPr>
          </a:lstStyle>
          <a:p>
            <a:fld id="{0A344798-5667-4090-9632-35360E085400}" type="slidenum">
              <a:rPr lang="sv-SE" smtClean="0"/>
              <a:t>‹#›</a:t>
            </a:fld>
            <a:endParaRPr lang="sv-SE"/>
          </a:p>
        </p:txBody>
      </p:sp>
    </p:spTree>
    <p:extLst>
      <p:ext uri="{BB962C8B-B14F-4D97-AF65-F5344CB8AC3E}">
        <p14:creationId xmlns:p14="http://schemas.microsoft.com/office/powerpoint/2010/main" val="25773838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fld id="{901CDC27-4783-5A48-8E08-09BE26BCD09C}" type="datetime1">
              <a:rPr lang="sv-SE" smtClean="0"/>
              <a:t>2021-08-23</a:t>
            </a:fld>
            <a:endParaRPr lang="sv-SE"/>
          </a:p>
        </p:txBody>
      </p:sp>
      <p:sp>
        <p:nvSpPr>
          <p:cNvPr id="3" name="Platshållare för sidfot 2"/>
          <p:cNvSpPr>
            <a:spLocks noGrp="1"/>
          </p:cNvSpPr>
          <p:nvPr>
            <p:ph type="ftr" sz="quarter" idx="11"/>
          </p:nvPr>
        </p:nvSpPr>
        <p:spPr/>
        <p:txBody>
          <a:bodyPr/>
          <a:lstStyle>
            <a:lvl1pPr>
              <a:defRPr/>
            </a:lvl1pPr>
          </a:lstStyle>
          <a:p>
            <a:r>
              <a:rPr lang="sv-SE"/>
              <a:t>Liselotte Schäfer Elinder</a:t>
            </a:r>
          </a:p>
        </p:txBody>
      </p:sp>
      <p:sp>
        <p:nvSpPr>
          <p:cNvPr id="4" name="Platshållare för bildnummer 3"/>
          <p:cNvSpPr>
            <a:spLocks noGrp="1"/>
          </p:cNvSpPr>
          <p:nvPr>
            <p:ph type="sldNum" sz="quarter" idx="12"/>
          </p:nvPr>
        </p:nvSpPr>
        <p:spPr/>
        <p:txBody>
          <a:bodyPr/>
          <a:lstStyle>
            <a:lvl1pPr>
              <a:defRPr/>
            </a:lvl1pPr>
          </a:lstStyle>
          <a:p>
            <a:fld id="{0A344798-5667-4090-9632-35360E085400}" type="slidenum">
              <a:rPr lang="sv-SE" smtClean="0"/>
              <a:t>‹#›</a:t>
            </a:fld>
            <a:endParaRPr lang="sv-SE"/>
          </a:p>
        </p:txBody>
      </p:sp>
    </p:spTree>
    <p:extLst>
      <p:ext uri="{BB962C8B-B14F-4D97-AF65-F5344CB8AC3E}">
        <p14:creationId xmlns:p14="http://schemas.microsoft.com/office/powerpoint/2010/main" val="19736766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fld id="{28F538EA-CEA9-8F4F-ABB1-D25DE50FB5B9}" type="datetime1">
              <a:rPr lang="sv-SE" smtClean="0"/>
              <a:t>2021-08-23</a:t>
            </a:fld>
            <a:endParaRPr lang="sv-SE"/>
          </a:p>
        </p:txBody>
      </p:sp>
      <p:sp>
        <p:nvSpPr>
          <p:cNvPr id="6" name="Platshållare för sidfot 5"/>
          <p:cNvSpPr>
            <a:spLocks noGrp="1"/>
          </p:cNvSpPr>
          <p:nvPr>
            <p:ph type="ftr" sz="quarter" idx="11"/>
          </p:nvPr>
        </p:nvSpPr>
        <p:spPr/>
        <p:txBody>
          <a:bodyPr/>
          <a:lstStyle>
            <a:lvl1pPr>
              <a:defRPr/>
            </a:lvl1pPr>
          </a:lstStyle>
          <a:p>
            <a:r>
              <a:rPr lang="sv-SE"/>
              <a:t>Liselotte Schäfer Elinder</a:t>
            </a:r>
          </a:p>
        </p:txBody>
      </p:sp>
      <p:sp>
        <p:nvSpPr>
          <p:cNvPr id="7" name="Platshållare för bildnummer 6"/>
          <p:cNvSpPr>
            <a:spLocks noGrp="1"/>
          </p:cNvSpPr>
          <p:nvPr>
            <p:ph type="sldNum" sz="quarter" idx="12"/>
          </p:nvPr>
        </p:nvSpPr>
        <p:spPr/>
        <p:txBody>
          <a:bodyPr/>
          <a:lstStyle>
            <a:lvl1pPr>
              <a:defRPr/>
            </a:lvl1pPr>
          </a:lstStyle>
          <a:p>
            <a:fld id="{0A344798-5667-4090-9632-35360E085400}" type="slidenum">
              <a:rPr lang="sv-SE" smtClean="0"/>
              <a:t>‹#›</a:t>
            </a:fld>
            <a:endParaRPr lang="sv-SE"/>
          </a:p>
        </p:txBody>
      </p:sp>
    </p:spTree>
    <p:extLst>
      <p:ext uri="{BB962C8B-B14F-4D97-AF65-F5344CB8AC3E}">
        <p14:creationId xmlns:p14="http://schemas.microsoft.com/office/powerpoint/2010/main" val="18012930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fld id="{13A19E6E-8B3C-C247-87E9-30499CD0CBC8}" type="datetime1">
              <a:rPr lang="sv-SE" smtClean="0"/>
              <a:t>2021-08-23</a:t>
            </a:fld>
            <a:endParaRPr lang="sv-SE"/>
          </a:p>
        </p:txBody>
      </p:sp>
      <p:sp>
        <p:nvSpPr>
          <p:cNvPr id="6" name="Platshållare för sidfot 5"/>
          <p:cNvSpPr>
            <a:spLocks noGrp="1"/>
          </p:cNvSpPr>
          <p:nvPr>
            <p:ph type="ftr" sz="quarter" idx="11"/>
          </p:nvPr>
        </p:nvSpPr>
        <p:spPr/>
        <p:txBody>
          <a:bodyPr/>
          <a:lstStyle>
            <a:lvl1pPr>
              <a:defRPr/>
            </a:lvl1pPr>
          </a:lstStyle>
          <a:p>
            <a:r>
              <a:rPr lang="sv-SE"/>
              <a:t>Liselotte Schäfer Elinder</a:t>
            </a:r>
          </a:p>
        </p:txBody>
      </p:sp>
      <p:sp>
        <p:nvSpPr>
          <p:cNvPr id="7" name="Platshållare för bildnummer 6"/>
          <p:cNvSpPr>
            <a:spLocks noGrp="1"/>
          </p:cNvSpPr>
          <p:nvPr>
            <p:ph type="sldNum" sz="quarter" idx="12"/>
          </p:nvPr>
        </p:nvSpPr>
        <p:spPr/>
        <p:txBody>
          <a:bodyPr/>
          <a:lstStyle>
            <a:lvl1pPr>
              <a:defRPr/>
            </a:lvl1pPr>
          </a:lstStyle>
          <a:p>
            <a:fld id="{0A344798-5667-4090-9632-35360E085400}" type="slidenum">
              <a:rPr lang="sv-SE" smtClean="0"/>
              <a:t>‹#›</a:t>
            </a:fld>
            <a:endParaRPr lang="sv-SE"/>
          </a:p>
        </p:txBody>
      </p:sp>
    </p:spTree>
    <p:extLst>
      <p:ext uri="{BB962C8B-B14F-4D97-AF65-F5344CB8AC3E}">
        <p14:creationId xmlns:p14="http://schemas.microsoft.com/office/powerpoint/2010/main" val="30621639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fld id="{A3E620D2-6002-F647-9C2A-4FCA230FEF4A}" type="datetime1">
              <a:rPr lang="sv-SE" smtClean="0"/>
              <a:t>2021-08-23</a:t>
            </a:fld>
            <a:endParaRPr lang="sv-SE"/>
          </a:p>
        </p:txBody>
      </p:sp>
      <p:sp>
        <p:nvSpPr>
          <p:cNvPr id="5" name="Platshållare för sidfot 4"/>
          <p:cNvSpPr>
            <a:spLocks noGrp="1"/>
          </p:cNvSpPr>
          <p:nvPr>
            <p:ph type="ftr" sz="quarter" idx="11"/>
          </p:nvPr>
        </p:nvSpPr>
        <p:spPr/>
        <p:txBody>
          <a:bodyPr/>
          <a:lstStyle>
            <a:lvl1pPr>
              <a:defRPr/>
            </a:lvl1pPr>
          </a:lstStyle>
          <a:p>
            <a:r>
              <a:rPr lang="sv-SE"/>
              <a:t>Liselotte Schäfer Elinder</a:t>
            </a:r>
          </a:p>
        </p:txBody>
      </p:sp>
      <p:sp>
        <p:nvSpPr>
          <p:cNvPr id="6" name="Platshållare för bildnummer 5"/>
          <p:cNvSpPr>
            <a:spLocks noGrp="1"/>
          </p:cNvSpPr>
          <p:nvPr>
            <p:ph type="sldNum" sz="quarter" idx="12"/>
          </p:nvPr>
        </p:nvSpPr>
        <p:spPr/>
        <p:txBody>
          <a:bodyPr/>
          <a:lstStyle>
            <a:lvl1pPr>
              <a:defRPr/>
            </a:lvl1pPr>
          </a:lstStyle>
          <a:p>
            <a:fld id="{0A344798-5667-4090-9632-35360E085400}" type="slidenum">
              <a:rPr lang="sv-SE" smtClean="0"/>
              <a:t>‹#›</a:t>
            </a:fld>
            <a:endParaRPr lang="sv-SE"/>
          </a:p>
        </p:txBody>
      </p:sp>
    </p:spTree>
    <p:extLst>
      <p:ext uri="{BB962C8B-B14F-4D97-AF65-F5344CB8AC3E}">
        <p14:creationId xmlns:p14="http://schemas.microsoft.com/office/powerpoint/2010/main" val="3697366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539750" y="21209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502150" y="21209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lvl1pPr>
              <a:defRPr/>
            </a:lvl1pPr>
          </a:lstStyle>
          <a:p>
            <a:fld id="{5A8BD983-4BD0-3A44-AF02-9E2C785E54AA}" type="datetime1">
              <a:rPr lang="sv-SE" smtClean="0"/>
              <a:t>2021-08-23</a:t>
            </a:fld>
            <a:endParaRPr lang="sv-SE"/>
          </a:p>
        </p:txBody>
      </p:sp>
      <p:sp>
        <p:nvSpPr>
          <p:cNvPr id="6" name="Platshållare för sidfot 5"/>
          <p:cNvSpPr>
            <a:spLocks noGrp="1"/>
          </p:cNvSpPr>
          <p:nvPr>
            <p:ph type="ftr" sz="quarter" idx="11"/>
          </p:nvPr>
        </p:nvSpPr>
        <p:spPr/>
        <p:txBody>
          <a:bodyPr/>
          <a:lstStyle>
            <a:lvl1pPr>
              <a:defRPr/>
            </a:lvl1pPr>
          </a:lstStyle>
          <a:p>
            <a:r>
              <a:rPr lang="sv-SE"/>
              <a:t>Liselotte Schäfer Elinder</a:t>
            </a:r>
          </a:p>
        </p:txBody>
      </p:sp>
      <p:sp>
        <p:nvSpPr>
          <p:cNvPr id="7" name="Platshållare för bildnummer 6"/>
          <p:cNvSpPr>
            <a:spLocks noGrp="1"/>
          </p:cNvSpPr>
          <p:nvPr>
            <p:ph type="sldNum" sz="quarter" idx="12"/>
          </p:nvPr>
        </p:nvSpPr>
        <p:spPr/>
        <p:txBody>
          <a:bodyPr/>
          <a:lstStyle>
            <a:lvl1pPr>
              <a:defRPr/>
            </a:lvl1pPr>
          </a:lstStyle>
          <a:p>
            <a:fld id="{0A344798-5667-4090-9632-35360E085400}" type="slidenum">
              <a:rPr lang="sv-SE" smtClean="0"/>
              <a:t>‹#›</a:t>
            </a:fld>
            <a:endParaRPr lang="sv-SE"/>
          </a:p>
        </p:txBody>
      </p:sp>
    </p:spTree>
    <p:extLst>
      <p:ext uri="{BB962C8B-B14F-4D97-AF65-F5344CB8AC3E}">
        <p14:creationId xmlns:p14="http://schemas.microsoft.com/office/powerpoint/2010/main" val="40900725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369050" y="1054100"/>
            <a:ext cx="1943100" cy="5181600"/>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539750" y="1054100"/>
            <a:ext cx="5676900" cy="5181600"/>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fld id="{5DB45487-EB5D-6141-AB83-255FAEC50E7C}" type="datetime1">
              <a:rPr lang="sv-SE" smtClean="0"/>
              <a:t>2021-08-23</a:t>
            </a:fld>
            <a:endParaRPr lang="sv-SE"/>
          </a:p>
        </p:txBody>
      </p:sp>
      <p:sp>
        <p:nvSpPr>
          <p:cNvPr id="5" name="Platshållare för sidfot 4"/>
          <p:cNvSpPr>
            <a:spLocks noGrp="1"/>
          </p:cNvSpPr>
          <p:nvPr>
            <p:ph type="ftr" sz="quarter" idx="11"/>
          </p:nvPr>
        </p:nvSpPr>
        <p:spPr/>
        <p:txBody>
          <a:bodyPr/>
          <a:lstStyle>
            <a:lvl1pPr>
              <a:defRPr/>
            </a:lvl1pPr>
          </a:lstStyle>
          <a:p>
            <a:r>
              <a:rPr lang="sv-SE"/>
              <a:t>Liselotte Schäfer Elinder</a:t>
            </a:r>
          </a:p>
        </p:txBody>
      </p:sp>
      <p:sp>
        <p:nvSpPr>
          <p:cNvPr id="6" name="Platshållare för bildnummer 5"/>
          <p:cNvSpPr>
            <a:spLocks noGrp="1"/>
          </p:cNvSpPr>
          <p:nvPr>
            <p:ph type="sldNum" sz="quarter" idx="12"/>
          </p:nvPr>
        </p:nvSpPr>
        <p:spPr/>
        <p:txBody>
          <a:bodyPr/>
          <a:lstStyle>
            <a:lvl1pPr>
              <a:defRPr/>
            </a:lvl1pPr>
          </a:lstStyle>
          <a:p>
            <a:fld id="{0A344798-5667-4090-9632-35360E085400}" type="slidenum">
              <a:rPr lang="sv-SE" smtClean="0"/>
              <a:t>‹#›</a:t>
            </a:fld>
            <a:endParaRPr lang="sv-SE"/>
          </a:p>
        </p:txBody>
      </p:sp>
    </p:spTree>
    <p:extLst>
      <p:ext uri="{BB962C8B-B14F-4D97-AF65-F5344CB8AC3E}">
        <p14:creationId xmlns:p14="http://schemas.microsoft.com/office/powerpoint/2010/main" val="3376055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lvl1pPr>
              <a:defRPr/>
            </a:lvl1pPr>
          </a:lstStyle>
          <a:p>
            <a:fld id="{CF6945C8-3FAC-AA4A-B3AD-10D95AE7BCC9}" type="datetime1">
              <a:rPr lang="sv-SE" smtClean="0"/>
              <a:t>2021-08-23</a:t>
            </a:fld>
            <a:endParaRPr lang="sv-SE"/>
          </a:p>
        </p:txBody>
      </p:sp>
      <p:sp>
        <p:nvSpPr>
          <p:cNvPr id="8" name="Platshållare för sidfot 7"/>
          <p:cNvSpPr>
            <a:spLocks noGrp="1"/>
          </p:cNvSpPr>
          <p:nvPr>
            <p:ph type="ftr" sz="quarter" idx="11"/>
          </p:nvPr>
        </p:nvSpPr>
        <p:spPr/>
        <p:txBody>
          <a:bodyPr/>
          <a:lstStyle>
            <a:lvl1pPr>
              <a:defRPr/>
            </a:lvl1pPr>
          </a:lstStyle>
          <a:p>
            <a:r>
              <a:rPr lang="sv-SE"/>
              <a:t>Liselotte Schäfer Elinder</a:t>
            </a:r>
          </a:p>
        </p:txBody>
      </p:sp>
      <p:sp>
        <p:nvSpPr>
          <p:cNvPr id="9" name="Platshållare för bildnummer 8"/>
          <p:cNvSpPr>
            <a:spLocks noGrp="1"/>
          </p:cNvSpPr>
          <p:nvPr>
            <p:ph type="sldNum" sz="quarter" idx="12"/>
          </p:nvPr>
        </p:nvSpPr>
        <p:spPr/>
        <p:txBody>
          <a:bodyPr/>
          <a:lstStyle>
            <a:lvl1pPr>
              <a:defRPr/>
            </a:lvl1pPr>
          </a:lstStyle>
          <a:p>
            <a:fld id="{0A344798-5667-4090-9632-35360E085400}" type="slidenum">
              <a:rPr lang="sv-SE" smtClean="0"/>
              <a:t>‹#›</a:t>
            </a:fld>
            <a:endParaRPr lang="sv-SE"/>
          </a:p>
        </p:txBody>
      </p:sp>
    </p:spTree>
    <p:extLst>
      <p:ext uri="{BB962C8B-B14F-4D97-AF65-F5344CB8AC3E}">
        <p14:creationId xmlns:p14="http://schemas.microsoft.com/office/powerpoint/2010/main" val="2747347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lvl1pPr>
              <a:defRPr/>
            </a:lvl1pPr>
          </a:lstStyle>
          <a:p>
            <a:fld id="{0AE8535B-49F5-7242-A9B1-C99FE14A34F5}" type="datetime1">
              <a:rPr lang="sv-SE" smtClean="0"/>
              <a:t>2021-08-23</a:t>
            </a:fld>
            <a:endParaRPr lang="sv-SE"/>
          </a:p>
        </p:txBody>
      </p:sp>
      <p:sp>
        <p:nvSpPr>
          <p:cNvPr id="4" name="Platshållare för sidfot 3"/>
          <p:cNvSpPr>
            <a:spLocks noGrp="1"/>
          </p:cNvSpPr>
          <p:nvPr>
            <p:ph type="ftr" sz="quarter" idx="11"/>
          </p:nvPr>
        </p:nvSpPr>
        <p:spPr/>
        <p:txBody>
          <a:bodyPr/>
          <a:lstStyle>
            <a:lvl1pPr>
              <a:defRPr/>
            </a:lvl1pPr>
          </a:lstStyle>
          <a:p>
            <a:r>
              <a:rPr lang="sv-SE"/>
              <a:t>Liselotte Schäfer Elinder</a:t>
            </a:r>
          </a:p>
        </p:txBody>
      </p:sp>
      <p:sp>
        <p:nvSpPr>
          <p:cNvPr id="5" name="Platshållare för bildnummer 4"/>
          <p:cNvSpPr>
            <a:spLocks noGrp="1"/>
          </p:cNvSpPr>
          <p:nvPr>
            <p:ph type="sldNum" sz="quarter" idx="12"/>
          </p:nvPr>
        </p:nvSpPr>
        <p:spPr/>
        <p:txBody>
          <a:bodyPr/>
          <a:lstStyle>
            <a:lvl1pPr>
              <a:defRPr/>
            </a:lvl1pPr>
          </a:lstStyle>
          <a:p>
            <a:fld id="{0A344798-5667-4090-9632-35360E085400}" type="slidenum">
              <a:rPr lang="sv-SE" smtClean="0"/>
              <a:t>‹#›</a:t>
            </a:fld>
            <a:endParaRPr lang="sv-SE"/>
          </a:p>
        </p:txBody>
      </p:sp>
    </p:spTree>
    <p:extLst>
      <p:ext uri="{BB962C8B-B14F-4D97-AF65-F5344CB8AC3E}">
        <p14:creationId xmlns:p14="http://schemas.microsoft.com/office/powerpoint/2010/main" val="1360738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fld id="{A18EB198-A0DB-974F-81E4-C6DC7082B2CE}" type="datetime1">
              <a:rPr lang="sv-SE" smtClean="0"/>
              <a:t>2021-08-23</a:t>
            </a:fld>
            <a:endParaRPr lang="sv-SE"/>
          </a:p>
        </p:txBody>
      </p:sp>
      <p:sp>
        <p:nvSpPr>
          <p:cNvPr id="3" name="Platshållare för sidfot 2"/>
          <p:cNvSpPr>
            <a:spLocks noGrp="1"/>
          </p:cNvSpPr>
          <p:nvPr>
            <p:ph type="ftr" sz="quarter" idx="11"/>
          </p:nvPr>
        </p:nvSpPr>
        <p:spPr/>
        <p:txBody>
          <a:bodyPr/>
          <a:lstStyle>
            <a:lvl1pPr>
              <a:defRPr/>
            </a:lvl1pPr>
          </a:lstStyle>
          <a:p>
            <a:r>
              <a:rPr lang="sv-SE"/>
              <a:t>Liselotte Schäfer Elinder</a:t>
            </a:r>
          </a:p>
        </p:txBody>
      </p:sp>
      <p:sp>
        <p:nvSpPr>
          <p:cNvPr id="4" name="Platshållare för bildnummer 3"/>
          <p:cNvSpPr>
            <a:spLocks noGrp="1"/>
          </p:cNvSpPr>
          <p:nvPr>
            <p:ph type="sldNum" sz="quarter" idx="12"/>
          </p:nvPr>
        </p:nvSpPr>
        <p:spPr/>
        <p:txBody>
          <a:bodyPr/>
          <a:lstStyle>
            <a:lvl1pPr>
              <a:defRPr/>
            </a:lvl1pPr>
          </a:lstStyle>
          <a:p>
            <a:fld id="{0A344798-5667-4090-9632-35360E085400}" type="slidenum">
              <a:rPr lang="sv-SE" smtClean="0"/>
              <a:t>‹#›</a:t>
            </a:fld>
            <a:endParaRPr lang="sv-SE"/>
          </a:p>
        </p:txBody>
      </p:sp>
    </p:spTree>
    <p:extLst>
      <p:ext uri="{BB962C8B-B14F-4D97-AF65-F5344CB8AC3E}">
        <p14:creationId xmlns:p14="http://schemas.microsoft.com/office/powerpoint/2010/main" val="2049131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fld id="{E6F229AC-192A-E646-9AEF-4E760038CEEA}" type="datetime1">
              <a:rPr lang="sv-SE" smtClean="0"/>
              <a:t>2021-08-23</a:t>
            </a:fld>
            <a:endParaRPr lang="sv-SE"/>
          </a:p>
        </p:txBody>
      </p:sp>
      <p:sp>
        <p:nvSpPr>
          <p:cNvPr id="6" name="Platshållare för sidfot 5"/>
          <p:cNvSpPr>
            <a:spLocks noGrp="1"/>
          </p:cNvSpPr>
          <p:nvPr>
            <p:ph type="ftr" sz="quarter" idx="11"/>
          </p:nvPr>
        </p:nvSpPr>
        <p:spPr/>
        <p:txBody>
          <a:bodyPr/>
          <a:lstStyle>
            <a:lvl1pPr>
              <a:defRPr/>
            </a:lvl1pPr>
          </a:lstStyle>
          <a:p>
            <a:r>
              <a:rPr lang="sv-SE"/>
              <a:t>Liselotte Schäfer Elinder</a:t>
            </a:r>
          </a:p>
        </p:txBody>
      </p:sp>
      <p:sp>
        <p:nvSpPr>
          <p:cNvPr id="7" name="Platshållare för bildnummer 6"/>
          <p:cNvSpPr>
            <a:spLocks noGrp="1"/>
          </p:cNvSpPr>
          <p:nvPr>
            <p:ph type="sldNum" sz="quarter" idx="12"/>
          </p:nvPr>
        </p:nvSpPr>
        <p:spPr/>
        <p:txBody>
          <a:bodyPr/>
          <a:lstStyle>
            <a:lvl1pPr>
              <a:defRPr/>
            </a:lvl1pPr>
          </a:lstStyle>
          <a:p>
            <a:fld id="{0A344798-5667-4090-9632-35360E085400}" type="slidenum">
              <a:rPr lang="sv-SE" smtClean="0"/>
              <a:t>‹#›</a:t>
            </a:fld>
            <a:endParaRPr lang="sv-SE"/>
          </a:p>
        </p:txBody>
      </p:sp>
    </p:spTree>
    <p:extLst>
      <p:ext uri="{BB962C8B-B14F-4D97-AF65-F5344CB8AC3E}">
        <p14:creationId xmlns:p14="http://schemas.microsoft.com/office/powerpoint/2010/main" val="156889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fld id="{8017CF85-F35C-F240-BD48-447EAD1B2D20}" type="datetime1">
              <a:rPr lang="sv-SE" smtClean="0"/>
              <a:t>2021-08-23</a:t>
            </a:fld>
            <a:endParaRPr lang="sv-SE"/>
          </a:p>
        </p:txBody>
      </p:sp>
      <p:sp>
        <p:nvSpPr>
          <p:cNvPr id="6" name="Platshållare för sidfot 5"/>
          <p:cNvSpPr>
            <a:spLocks noGrp="1"/>
          </p:cNvSpPr>
          <p:nvPr>
            <p:ph type="ftr" sz="quarter" idx="11"/>
          </p:nvPr>
        </p:nvSpPr>
        <p:spPr/>
        <p:txBody>
          <a:bodyPr/>
          <a:lstStyle>
            <a:lvl1pPr>
              <a:defRPr/>
            </a:lvl1pPr>
          </a:lstStyle>
          <a:p>
            <a:r>
              <a:rPr lang="sv-SE"/>
              <a:t>Liselotte Schäfer Elinder</a:t>
            </a:r>
          </a:p>
        </p:txBody>
      </p:sp>
      <p:sp>
        <p:nvSpPr>
          <p:cNvPr id="7" name="Platshållare för bildnummer 6"/>
          <p:cNvSpPr>
            <a:spLocks noGrp="1"/>
          </p:cNvSpPr>
          <p:nvPr>
            <p:ph type="sldNum" sz="quarter" idx="12"/>
          </p:nvPr>
        </p:nvSpPr>
        <p:spPr/>
        <p:txBody>
          <a:bodyPr/>
          <a:lstStyle>
            <a:lvl1pPr>
              <a:defRPr/>
            </a:lvl1pPr>
          </a:lstStyle>
          <a:p>
            <a:fld id="{0A344798-5667-4090-9632-35360E085400}" type="slidenum">
              <a:rPr lang="sv-SE" smtClean="0"/>
              <a:t>‹#›</a:t>
            </a:fld>
            <a:endParaRPr lang="sv-SE"/>
          </a:p>
        </p:txBody>
      </p:sp>
    </p:spTree>
    <p:extLst>
      <p:ext uri="{BB962C8B-B14F-4D97-AF65-F5344CB8AC3E}">
        <p14:creationId xmlns:p14="http://schemas.microsoft.com/office/powerpoint/2010/main" val="799296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6.xml"/><Relationship Id="rId7"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4" name="Picture 10" descr="KI-Logo_rgb.tif                                                001030A5Macintosh HD                   BBA748FD:"/>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78675" y="182563"/>
            <a:ext cx="17272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Rectangle 2"/>
          <p:cNvSpPr>
            <a:spLocks noGrp="1" noChangeArrowheads="1"/>
          </p:cNvSpPr>
          <p:nvPr>
            <p:ph type="title"/>
          </p:nvPr>
        </p:nvSpPr>
        <p:spPr bwMode="auto">
          <a:xfrm>
            <a:off x="539750" y="10541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bakgrundsrubriken</a:t>
            </a:r>
          </a:p>
        </p:txBody>
      </p:sp>
      <p:sp>
        <p:nvSpPr>
          <p:cNvPr id="1027" name="Rectangle 3"/>
          <p:cNvSpPr>
            <a:spLocks noGrp="1" noChangeArrowheads="1"/>
          </p:cNvSpPr>
          <p:nvPr>
            <p:ph type="body" idx="1"/>
          </p:nvPr>
        </p:nvSpPr>
        <p:spPr bwMode="auto">
          <a:xfrm>
            <a:off x="539750" y="21209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1028" name="Rectangle 4"/>
          <p:cNvSpPr>
            <a:spLocks noGrp="1" noChangeArrowheads="1"/>
          </p:cNvSpPr>
          <p:nvPr>
            <p:ph type="dt" sz="half" idx="2"/>
          </p:nvPr>
        </p:nvSpPr>
        <p:spPr bwMode="auto">
          <a:xfrm>
            <a:off x="6553200" y="64770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a:solidFill>
                  <a:schemeClr val="bg2"/>
                </a:solidFill>
                <a:latin typeface="+mn-lt"/>
              </a:defRPr>
            </a:lvl1pPr>
          </a:lstStyle>
          <a:p>
            <a:fld id="{A4FBBE24-2336-D04C-A998-3AA3BC4C7B40}" type="datetime1">
              <a:rPr lang="sv-SE" smtClean="0"/>
              <a:t>2021-08-23</a:t>
            </a:fld>
            <a:endParaRPr lang="sv-SE"/>
          </a:p>
        </p:txBody>
      </p:sp>
      <p:sp>
        <p:nvSpPr>
          <p:cNvPr id="1029" name="Rectangle 5"/>
          <p:cNvSpPr>
            <a:spLocks noGrp="1" noChangeArrowheads="1"/>
          </p:cNvSpPr>
          <p:nvPr>
            <p:ph type="ftr" sz="quarter" idx="3"/>
          </p:nvPr>
        </p:nvSpPr>
        <p:spPr bwMode="auto">
          <a:xfrm>
            <a:off x="457200" y="64770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800">
                <a:solidFill>
                  <a:schemeClr val="bg2"/>
                </a:solidFill>
                <a:latin typeface="+mn-lt"/>
              </a:defRPr>
            </a:lvl1pPr>
          </a:lstStyle>
          <a:p>
            <a:r>
              <a:rPr lang="sv-SE"/>
              <a:t>Liselotte Schäfer Elinder</a:t>
            </a:r>
          </a:p>
        </p:txBody>
      </p:sp>
      <p:sp>
        <p:nvSpPr>
          <p:cNvPr id="1030" name="Rectangle 6"/>
          <p:cNvSpPr>
            <a:spLocks noGrp="1" noChangeArrowheads="1"/>
          </p:cNvSpPr>
          <p:nvPr>
            <p:ph type="sldNum" sz="quarter" idx="4"/>
          </p:nvPr>
        </p:nvSpPr>
        <p:spPr bwMode="auto">
          <a:xfrm>
            <a:off x="8229600" y="6477000"/>
            <a:ext cx="685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b="1">
                <a:solidFill>
                  <a:schemeClr val="bg2"/>
                </a:solidFill>
                <a:latin typeface="+mn-lt"/>
              </a:defRPr>
            </a:lvl1pPr>
          </a:lstStyle>
          <a:p>
            <a:fld id="{0A344798-5667-4090-9632-35360E085400}" type="slidenum">
              <a:rPr lang="sv-SE" smtClean="0"/>
              <a:t>‹#›</a:t>
            </a:fld>
            <a:endParaRPr lang="sv-SE"/>
          </a:p>
        </p:txBody>
      </p:sp>
      <p:sp>
        <p:nvSpPr>
          <p:cNvPr id="1031" name="Line 7"/>
          <p:cNvSpPr>
            <a:spLocks noChangeShapeType="1"/>
          </p:cNvSpPr>
          <p:nvPr/>
        </p:nvSpPr>
        <p:spPr bwMode="auto">
          <a:xfrm>
            <a:off x="533400" y="6400800"/>
            <a:ext cx="8305800"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rtl="0" eaLnBrk="1" fontAlgn="base" hangingPunct="1">
        <a:spcBef>
          <a:spcPct val="0"/>
        </a:spcBef>
        <a:spcAft>
          <a:spcPct val="0"/>
        </a:spcAft>
        <a:defRPr sz="2800" b="1">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p:titleStyle>
    <p:bodyStyle>
      <a:lvl1pPr marL="342900" indent="-342900" algn="l" rtl="0" eaLnBrk="1" fontAlgn="base" hangingPunct="1">
        <a:spcBef>
          <a:spcPct val="20000"/>
        </a:spcBef>
        <a:spcAft>
          <a:spcPct val="0"/>
        </a:spcAft>
        <a:buClr>
          <a:schemeClr val="accent1"/>
        </a:buClr>
        <a:buFont typeface="Wingdings" charset="2"/>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charset="2"/>
        <a:buChar char="à"/>
        <a:defRPr>
          <a:solidFill>
            <a:schemeClr val="tx1"/>
          </a:solidFill>
          <a:latin typeface="+mn-lt"/>
        </a:defRPr>
      </a:lvl2pPr>
      <a:lvl3pPr marL="1143000" indent="-228600" algn="l" rtl="0" eaLnBrk="1" fontAlgn="base" hangingPunct="1">
        <a:spcBef>
          <a:spcPct val="20000"/>
        </a:spcBef>
        <a:spcAft>
          <a:spcPct val="0"/>
        </a:spcAft>
        <a:buClr>
          <a:schemeClr val="accent1"/>
        </a:buClr>
        <a:buFont typeface="Wingdings" charset="2"/>
        <a:buChar char="§"/>
        <a:defRPr sz="1600">
          <a:solidFill>
            <a:schemeClr val="accent1"/>
          </a:solidFill>
          <a:latin typeface="+mn-lt"/>
        </a:defRPr>
      </a:lvl3pPr>
      <a:lvl4pPr marL="1600200" indent="-228600" algn="l" rtl="0" eaLnBrk="1" fontAlgn="base" hangingPunct="1">
        <a:spcBef>
          <a:spcPct val="20000"/>
        </a:spcBef>
        <a:spcAft>
          <a:spcPct val="0"/>
        </a:spcAft>
        <a:buFont typeface="Wingdings" charset="2"/>
        <a:buChar char="à"/>
        <a:defRPr sz="14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KI-Logo_rgb.tif                                                001030A5Macintosh HD                   BBA748F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78675" y="182563"/>
            <a:ext cx="17272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539750" y="10541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t>Klicka här för att ändra format på bakgrundsrubriken</a:t>
            </a:r>
          </a:p>
        </p:txBody>
      </p:sp>
      <p:sp>
        <p:nvSpPr>
          <p:cNvPr id="1028" name="Rectangle 3"/>
          <p:cNvSpPr>
            <a:spLocks noGrp="1" noChangeArrowheads="1"/>
          </p:cNvSpPr>
          <p:nvPr>
            <p:ph type="body" idx="1"/>
          </p:nvPr>
        </p:nvSpPr>
        <p:spPr bwMode="auto">
          <a:xfrm>
            <a:off x="539750" y="21209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ectangle 4"/>
          <p:cNvSpPr>
            <a:spLocks noGrp="1" noChangeArrowheads="1"/>
          </p:cNvSpPr>
          <p:nvPr>
            <p:ph type="dt" sz="half" idx="2"/>
          </p:nvPr>
        </p:nvSpPr>
        <p:spPr bwMode="auto">
          <a:xfrm>
            <a:off x="6553200" y="64770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a:solidFill>
                  <a:schemeClr val="bg2"/>
                </a:solidFill>
                <a:latin typeface="+mn-lt"/>
              </a:defRPr>
            </a:lvl1pPr>
          </a:lstStyle>
          <a:p>
            <a:pPr>
              <a:defRPr/>
            </a:pPr>
            <a:fld id="{15B659DC-5789-3145-8519-0FED68737631}" type="datetime1">
              <a:rPr lang="sv-SE" smtClean="0"/>
              <a:t>2021-08-23</a:t>
            </a:fld>
            <a:endParaRPr lang="sv-SE"/>
          </a:p>
        </p:txBody>
      </p:sp>
      <p:sp>
        <p:nvSpPr>
          <p:cNvPr id="1029" name="Rectangle 5"/>
          <p:cNvSpPr>
            <a:spLocks noGrp="1" noChangeArrowheads="1"/>
          </p:cNvSpPr>
          <p:nvPr>
            <p:ph type="ftr" sz="quarter" idx="3"/>
          </p:nvPr>
        </p:nvSpPr>
        <p:spPr bwMode="auto">
          <a:xfrm>
            <a:off x="457200" y="64770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800">
                <a:solidFill>
                  <a:schemeClr val="bg2"/>
                </a:solidFill>
                <a:latin typeface="+mn-lt"/>
              </a:defRPr>
            </a:lvl1pPr>
          </a:lstStyle>
          <a:p>
            <a:pPr>
              <a:defRPr/>
            </a:pPr>
            <a:r>
              <a:rPr lang="sv-SE"/>
              <a:t>Liselotte Schäfer Elinder</a:t>
            </a:r>
          </a:p>
        </p:txBody>
      </p:sp>
      <p:sp>
        <p:nvSpPr>
          <p:cNvPr id="1030" name="Rectangle 6"/>
          <p:cNvSpPr>
            <a:spLocks noGrp="1" noChangeArrowheads="1"/>
          </p:cNvSpPr>
          <p:nvPr>
            <p:ph type="sldNum" sz="quarter" idx="4"/>
          </p:nvPr>
        </p:nvSpPr>
        <p:spPr bwMode="auto">
          <a:xfrm>
            <a:off x="8229600" y="6477000"/>
            <a:ext cx="685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b="1">
                <a:solidFill>
                  <a:schemeClr val="bg2"/>
                </a:solidFill>
                <a:latin typeface="+mn-lt"/>
              </a:defRPr>
            </a:lvl1pPr>
          </a:lstStyle>
          <a:p>
            <a:pPr>
              <a:defRPr/>
            </a:pPr>
            <a:fld id="{1E2FFB6B-D09E-43D6-8917-0E80F068873A}" type="slidenum">
              <a:rPr lang="sv-SE"/>
              <a:pPr>
                <a:defRPr/>
              </a:pPr>
              <a:t>‹#›</a:t>
            </a:fld>
            <a:endParaRPr lang="sv-SE"/>
          </a:p>
        </p:txBody>
      </p:sp>
      <p:sp>
        <p:nvSpPr>
          <p:cNvPr id="1032" name="Line 7"/>
          <p:cNvSpPr>
            <a:spLocks noChangeShapeType="1"/>
          </p:cNvSpPr>
          <p:nvPr/>
        </p:nvSpPr>
        <p:spPr bwMode="auto">
          <a:xfrm>
            <a:off x="533400" y="6400800"/>
            <a:ext cx="8305800"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Tree>
    <p:extLst>
      <p:ext uri="{BB962C8B-B14F-4D97-AF65-F5344CB8AC3E}">
        <p14:creationId xmlns:p14="http://schemas.microsoft.com/office/powerpoint/2010/main" val="1453353591"/>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Lst>
  <p:hf hdr="0" ftr="0"/>
  <p:txStyles>
    <p:titleStyle>
      <a:lvl1pPr algn="l" rtl="0" eaLnBrk="1" fontAlgn="base" hangingPunct="1">
        <a:spcBef>
          <a:spcPct val="0"/>
        </a:spcBef>
        <a:spcAft>
          <a:spcPct val="0"/>
        </a:spcAft>
        <a:defRPr sz="2800" b="1">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p:titleStyle>
    <p:bodyStyle>
      <a:lvl1pPr marL="342900" indent="-3429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à"/>
        <a:defRPr>
          <a:solidFill>
            <a:schemeClr val="tx1"/>
          </a:solidFill>
          <a:latin typeface="+mn-lt"/>
        </a:defRPr>
      </a:lvl2pPr>
      <a:lvl3pPr marL="1143000" indent="-228600" algn="l" rtl="0" eaLnBrk="1" fontAlgn="base" hangingPunct="1">
        <a:spcBef>
          <a:spcPct val="20000"/>
        </a:spcBef>
        <a:spcAft>
          <a:spcPct val="0"/>
        </a:spcAft>
        <a:buClr>
          <a:schemeClr val="accent1"/>
        </a:buClr>
        <a:buFont typeface="Wingdings" pitchFamily="2" charset="2"/>
        <a:buChar char="§"/>
        <a:defRPr sz="1600">
          <a:solidFill>
            <a:schemeClr val="accent1"/>
          </a:solidFill>
          <a:latin typeface="+mn-lt"/>
        </a:defRPr>
      </a:lvl3pPr>
      <a:lvl4pPr marL="1600200" indent="-228600" algn="l" rtl="0" eaLnBrk="1" fontAlgn="base" hangingPunct="1">
        <a:spcBef>
          <a:spcPct val="20000"/>
        </a:spcBef>
        <a:spcAft>
          <a:spcPct val="0"/>
        </a:spcAft>
        <a:buFont typeface="Wingdings" pitchFamily="2" charset="2"/>
        <a:buChar char="à"/>
        <a:defRPr sz="14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pitchFamily="2" charset="2"/>
        <a:defRPr sz="200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26377734-D027-417D-9B38-6A99ADA49896}"/>
              </a:ext>
            </a:extLst>
          </p:cNvPr>
          <p:cNvSpPr/>
          <p:nvPr userDrawn="1"/>
        </p:nvSpPr>
        <p:spPr bwMode="auto">
          <a:xfrm>
            <a:off x="4502718" y="313035"/>
            <a:ext cx="138564" cy="323165"/>
          </a:xfrm>
          <a:prstGeom prst="rect">
            <a:avLst/>
          </a:prstGeom>
          <a:solidFill>
            <a:srgbClr val="E9E3DC"/>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spAutoFit/>
          </a:bodyPr>
          <a:lstStyle/>
          <a:p>
            <a:pPr marL="0" marR="0" indent="0" algn="ctr" defTabSz="685800" rtl="0" eaLnBrk="0" fontAlgn="base" latinLnBrk="0" hangingPunct="0">
              <a:lnSpc>
                <a:spcPct val="100000"/>
              </a:lnSpc>
              <a:spcBef>
                <a:spcPct val="50000"/>
              </a:spcBef>
              <a:spcAft>
                <a:spcPct val="0"/>
              </a:spcAft>
              <a:buClrTx/>
              <a:buSzTx/>
              <a:buFontTx/>
              <a:buNone/>
              <a:tabLst/>
            </a:pPr>
            <a:endParaRPr kumimoji="0" lang="sv-SE" sz="1650" b="0" i="0" u="none" strike="noStrike" cap="none" normalizeH="0" baseline="0">
              <a:ln>
                <a:noFill/>
              </a:ln>
              <a:solidFill>
                <a:schemeClr val="tx1"/>
              </a:solidFill>
              <a:effectLst/>
              <a:latin typeface="Verdana" pitchFamily="34" charset="0"/>
              <a:ea typeface="Geneva" pitchFamily="1" charset="-128"/>
            </a:endParaRPr>
          </a:p>
        </p:txBody>
      </p:sp>
      <p:sp>
        <p:nvSpPr>
          <p:cNvPr id="1026" name="Rectangle 2"/>
          <p:cNvSpPr>
            <a:spLocks noGrp="1" noChangeArrowheads="1"/>
          </p:cNvSpPr>
          <p:nvPr>
            <p:ph type="title"/>
          </p:nvPr>
        </p:nvSpPr>
        <p:spPr bwMode="auto">
          <a:xfrm>
            <a:off x="719139" y="1456595"/>
            <a:ext cx="7700962" cy="836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sv-SE" dirty="0"/>
              <a:t>Klicka här för att ändra format</a:t>
            </a:r>
          </a:p>
        </p:txBody>
      </p:sp>
      <p:sp>
        <p:nvSpPr>
          <p:cNvPr id="1027" name="Rectangle 3"/>
          <p:cNvSpPr>
            <a:spLocks noGrp="1" noChangeArrowheads="1"/>
          </p:cNvSpPr>
          <p:nvPr>
            <p:ph type="body" idx="1"/>
          </p:nvPr>
        </p:nvSpPr>
        <p:spPr bwMode="auto">
          <a:xfrm>
            <a:off x="719139" y="2159000"/>
            <a:ext cx="7700962" cy="393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28" name="Rectangle 4"/>
          <p:cNvSpPr>
            <a:spLocks noGrp="1" noChangeArrowheads="1"/>
          </p:cNvSpPr>
          <p:nvPr>
            <p:ph type="dt" sz="half" idx="2"/>
          </p:nvPr>
        </p:nvSpPr>
        <p:spPr bwMode="auto">
          <a:xfrm>
            <a:off x="6400801" y="237636"/>
            <a:ext cx="2519363"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spcBef>
                <a:spcPct val="0"/>
              </a:spcBef>
              <a:defRPr sz="675"/>
            </a:lvl1pPr>
          </a:lstStyle>
          <a:p>
            <a:fld id="{0BD1644A-13F5-9E49-9858-3696C9736759}" type="datetime1">
              <a:rPr lang="sv-SE" smtClean="0"/>
              <a:t>2021-08-23</a:t>
            </a:fld>
            <a:endParaRPr lang="sv-SE" dirty="0"/>
          </a:p>
        </p:txBody>
      </p:sp>
      <p:sp>
        <p:nvSpPr>
          <p:cNvPr id="1029" name="Rectangle 5"/>
          <p:cNvSpPr>
            <a:spLocks noGrp="1" noChangeArrowheads="1"/>
          </p:cNvSpPr>
          <p:nvPr>
            <p:ph type="ftr" sz="quarter" idx="3"/>
          </p:nvPr>
        </p:nvSpPr>
        <p:spPr bwMode="auto">
          <a:xfrm>
            <a:off x="6400801" y="655028"/>
            <a:ext cx="2519363"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spcBef>
                <a:spcPct val="0"/>
              </a:spcBef>
              <a:defRPr sz="675"/>
            </a:lvl1pPr>
          </a:lstStyle>
          <a:p>
            <a:r>
              <a:rPr lang="sv-SE"/>
              <a:t>Liselotte Schäfer Elinder</a:t>
            </a:r>
            <a:endParaRPr lang="sv-SE" dirty="0"/>
          </a:p>
        </p:txBody>
      </p:sp>
      <p:sp>
        <p:nvSpPr>
          <p:cNvPr id="1030" name="Rectangle 6"/>
          <p:cNvSpPr>
            <a:spLocks noGrp="1" noChangeArrowheads="1"/>
          </p:cNvSpPr>
          <p:nvPr>
            <p:ph type="sldNum" sz="quarter" idx="4"/>
          </p:nvPr>
        </p:nvSpPr>
        <p:spPr bwMode="auto">
          <a:xfrm>
            <a:off x="6400801" y="446333"/>
            <a:ext cx="2519363"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spcBef>
                <a:spcPct val="0"/>
              </a:spcBef>
              <a:defRPr sz="675"/>
            </a:lvl1pPr>
          </a:lstStyle>
          <a:p>
            <a:fld id="{65EAC295-B5BC-4B98-BE11-8B11DB9261CC}" type="slidenum">
              <a:rPr lang="sv-SE"/>
              <a:pPr/>
              <a:t>‹#›</a:t>
            </a:fld>
            <a:endParaRPr lang="sv-SE"/>
          </a:p>
        </p:txBody>
      </p:sp>
      <p:grpSp>
        <p:nvGrpSpPr>
          <p:cNvPr id="3" name="Grupp 2">
            <a:extLst>
              <a:ext uri="{FF2B5EF4-FFF2-40B4-BE49-F238E27FC236}">
                <a16:creationId xmlns:a16="http://schemas.microsoft.com/office/drawing/2014/main" id="{C70EBA9E-AE82-42A5-8CD1-200207F90F49}"/>
              </a:ext>
            </a:extLst>
          </p:cNvPr>
          <p:cNvGrpSpPr/>
          <p:nvPr userDrawn="1"/>
        </p:nvGrpSpPr>
        <p:grpSpPr>
          <a:xfrm>
            <a:off x="9035653" y="-74634"/>
            <a:ext cx="108347" cy="944607"/>
            <a:chOff x="12047537" y="-74634"/>
            <a:chExt cx="144463" cy="944607"/>
          </a:xfrm>
        </p:grpSpPr>
        <p:sp>
          <p:nvSpPr>
            <p:cNvPr id="11" name="Rectangle 30">
              <a:extLst>
                <a:ext uri="{FF2B5EF4-FFF2-40B4-BE49-F238E27FC236}">
                  <a16:creationId xmlns:a16="http://schemas.microsoft.com/office/drawing/2014/main" id="{B9ECAAA0-1422-45F4-9A1E-03CF5A1F5668}"/>
                </a:ext>
              </a:extLst>
            </p:cNvPr>
            <p:cNvSpPr>
              <a:spLocks noChangeAspect="1" noChangeArrowheads="1"/>
            </p:cNvSpPr>
            <p:nvPr userDrawn="1"/>
          </p:nvSpPr>
          <p:spPr bwMode="auto">
            <a:xfrm>
              <a:off x="12047537" y="-74634"/>
              <a:ext cx="144463" cy="300082"/>
            </a:xfrm>
            <a:prstGeom prst="rect">
              <a:avLst/>
            </a:prstGeom>
            <a:solidFill>
              <a:schemeClr val="accent2"/>
            </a:solidFill>
            <a:ln>
              <a:noFill/>
            </a:ln>
            <a:effectLst/>
          </p:spPr>
          <p:txBody>
            <a:bodyPr anchor="ctr">
              <a:spAutoFit/>
            </a:bodyPr>
            <a:lstStyle/>
            <a:p>
              <a:endParaRPr lang="sv-SE" sz="1350"/>
            </a:p>
          </p:txBody>
        </p:sp>
        <p:sp>
          <p:nvSpPr>
            <p:cNvPr id="12" name="Rectangle 31">
              <a:extLst>
                <a:ext uri="{FF2B5EF4-FFF2-40B4-BE49-F238E27FC236}">
                  <a16:creationId xmlns:a16="http://schemas.microsoft.com/office/drawing/2014/main" id="{A31D8A10-BC81-4F7F-97EA-5197AEBEE131}"/>
                </a:ext>
              </a:extLst>
            </p:cNvPr>
            <p:cNvSpPr>
              <a:spLocks noChangeAspect="1" noChangeArrowheads="1"/>
            </p:cNvSpPr>
            <p:nvPr userDrawn="1"/>
          </p:nvSpPr>
          <p:spPr bwMode="auto">
            <a:xfrm>
              <a:off x="12047537" y="144441"/>
              <a:ext cx="144463" cy="300082"/>
            </a:xfrm>
            <a:prstGeom prst="rect">
              <a:avLst/>
            </a:prstGeom>
            <a:solidFill>
              <a:schemeClr val="accent2"/>
            </a:solidFill>
            <a:ln>
              <a:noFill/>
            </a:ln>
            <a:effectLst/>
          </p:spPr>
          <p:txBody>
            <a:bodyPr anchor="ctr">
              <a:spAutoFit/>
            </a:bodyPr>
            <a:lstStyle/>
            <a:p>
              <a:endParaRPr lang="sv-SE" sz="1350"/>
            </a:p>
          </p:txBody>
        </p:sp>
        <p:sp>
          <p:nvSpPr>
            <p:cNvPr id="13" name="Rectangle 32">
              <a:extLst>
                <a:ext uri="{FF2B5EF4-FFF2-40B4-BE49-F238E27FC236}">
                  <a16:creationId xmlns:a16="http://schemas.microsoft.com/office/drawing/2014/main" id="{6365EC3A-FE76-4F6D-896A-5E594C635E3F}"/>
                </a:ext>
              </a:extLst>
            </p:cNvPr>
            <p:cNvSpPr>
              <a:spLocks noChangeAspect="1" noChangeArrowheads="1"/>
            </p:cNvSpPr>
            <p:nvPr userDrawn="1"/>
          </p:nvSpPr>
          <p:spPr bwMode="auto">
            <a:xfrm>
              <a:off x="12047537" y="357166"/>
              <a:ext cx="144463" cy="300082"/>
            </a:xfrm>
            <a:prstGeom prst="rect">
              <a:avLst/>
            </a:prstGeom>
            <a:solidFill>
              <a:schemeClr val="accent1"/>
            </a:solidFill>
            <a:ln>
              <a:noFill/>
            </a:ln>
            <a:effectLst/>
          </p:spPr>
          <p:txBody>
            <a:bodyPr anchor="ctr">
              <a:spAutoFit/>
            </a:bodyPr>
            <a:lstStyle/>
            <a:p>
              <a:endParaRPr lang="sv-SE" sz="1350"/>
            </a:p>
          </p:txBody>
        </p:sp>
        <p:sp>
          <p:nvSpPr>
            <p:cNvPr id="14" name="Rectangle 33">
              <a:extLst>
                <a:ext uri="{FF2B5EF4-FFF2-40B4-BE49-F238E27FC236}">
                  <a16:creationId xmlns:a16="http://schemas.microsoft.com/office/drawing/2014/main" id="{30CB5A33-CE48-453A-A29D-59CA54870638}"/>
                </a:ext>
              </a:extLst>
            </p:cNvPr>
            <p:cNvSpPr>
              <a:spLocks noChangeAspect="1" noChangeArrowheads="1"/>
            </p:cNvSpPr>
            <p:nvPr userDrawn="1"/>
          </p:nvSpPr>
          <p:spPr bwMode="auto">
            <a:xfrm>
              <a:off x="12047537" y="569891"/>
              <a:ext cx="144463" cy="300082"/>
            </a:xfrm>
            <a:prstGeom prst="rect">
              <a:avLst/>
            </a:prstGeom>
            <a:solidFill>
              <a:schemeClr val="accent2"/>
            </a:solidFill>
            <a:ln>
              <a:noFill/>
            </a:ln>
            <a:effectLst/>
          </p:spPr>
          <p:txBody>
            <a:bodyPr anchor="ctr">
              <a:spAutoFit/>
            </a:bodyPr>
            <a:lstStyle/>
            <a:p>
              <a:endParaRPr lang="sv-SE" sz="1350"/>
            </a:p>
          </p:txBody>
        </p:sp>
      </p:grpSp>
      <p:pic>
        <p:nvPicPr>
          <p:cNvPr id="15" name="Bild 9">
            <a:extLst>
              <a:ext uri="{FF2B5EF4-FFF2-40B4-BE49-F238E27FC236}">
                <a16:creationId xmlns:a16="http://schemas.microsoft.com/office/drawing/2014/main" id="{3E4ABABA-B778-46F8-93DF-7E9E6BAF7C4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39394" y="366713"/>
            <a:ext cx="4595488" cy="371504"/>
          </a:xfrm>
          <a:prstGeom prst="rect">
            <a:avLst/>
          </a:prstGeom>
        </p:spPr>
      </p:pic>
    </p:spTree>
    <p:extLst>
      <p:ext uri="{BB962C8B-B14F-4D97-AF65-F5344CB8AC3E}">
        <p14:creationId xmlns:p14="http://schemas.microsoft.com/office/powerpoint/2010/main" val="3944079778"/>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Lst>
  <p:hf hdr="0" ftr="0"/>
  <p:txStyles>
    <p:titleStyle>
      <a:lvl1pPr algn="l" rtl="0" eaLnBrk="1" fontAlgn="base" hangingPunct="1">
        <a:spcBef>
          <a:spcPct val="0"/>
        </a:spcBef>
        <a:spcAft>
          <a:spcPct val="0"/>
        </a:spcAft>
        <a:defRPr sz="2250" b="0">
          <a:solidFill>
            <a:schemeClr val="tx1"/>
          </a:solidFill>
          <a:latin typeface="+mj-lt"/>
          <a:ea typeface="+mj-ea"/>
          <a:cs typeface="+mj-cs"/>
        </a:defRPr>
      </a:lvl1pPr>
      <a:lvl2pPr algn="l" rtl="0" eaLnBrk="1" fontAlgn="base" hangingPunct="1">
        <a:spcBef>
          <a:spcPct val="0"/>
        </a:spcBef>
        <a:spcAft>
          <a:spcPct val="0"/>
        </a:spcAft>
        <a:defRPr sz="2250">
          <a:solidFill>
            <a:schemeClr val="tx2"/>
          </a:solidFill>
          <a:latin typeface="Verdana" pitchFamily="34" charset="0"/>
          <a:ea typeface="Geneva" pitchFamily="1" charset="-128"/>
        </a:defRPr>
      </a:lvl2pPr>
      <a:lvl3pPr algn="l" rtl="0" eaLnBrk="1" fontAlgn="base" hangingPunct="1">
        <a:spcBef>
          <a:spcPct val="0"/>
        </a:spcBef>
        <a:spcAft>
          <a:spcPct val="0"/>
        </a:spcAft>
        <a:defRPr sz="2250">
          <a:solidFill>
            <a:schemeClr val="tx2"/>
          </a:solidFill>
          <a:latin typeface="Verdana" pitchFamily="34" charset="0"/>
          <a:ea typeface="Geneva" pitchFamily="1" charset="-128"/>
        </a:defRPr>
      </a:lvl3pPr>
      <a:lvl4pPr algn="l" rtl="0" eaLnBrk="1" fontAlgn="base" hangingPunct="1">
        <a:spcBef>
          <a:spcPct val="0"/>
        </a:spcBef>
        <a:spcAft>
          <a:spcPct val="0"/>
        </a:spcAft>
        <a:defRPr sz="2250">
          <a:solidFill>
            <a:schemeClr val="tx2"/>
          </a:solidFill>
          <a:latin typeface="Verdana" pitchFamily="34" charset="0"/>
          <a:ea typeface="Geneva" pitchFamily="1" charset="-128"/>
        </a:defRPr>
      </a:lvl4pPr>
      <a:lvl5pPr algn="l" rtl="0" eaLnBrk="1" fontAlgn="base" hangingPunct="1">
        <a:spcBef>
          <a:spcPct val="0"/>
        </a:spcBef>
        <a:spcAft>
          <a:spcPct val="0"/>
        </a:spcAft>
        <a:defRPr sz="2250">
          <a:solidFill>
            <a:schemeClr val="tx2"/>
          </a:solidFill>
          <a:latin typeface="Verdana" pitchFamily="34" charset="0"/>
          <a:ea typeface="Geneva" pitchFamily="1" charset="-128"/>
        </a:defRPr>
      </a:lvl5pPr>
      <a:lvl6pPr marL="342900" algn="l" rtl="0" eaLnBrk="1" fontAlgn="base" hangingPunct="1">
        <a:spcBef>
          <a:spcPct val="0"/>
        </a:spcBef>
        <a:spcAft>
          <a:spcPct val="0"/>
        </a:spcAft>
        <a:defRPr sz="2250">
          <a:solidFill>
            <a:schemeClr val="tx2"/>
          </a:solidFill>
          <a:latin typeface="Verdana" pitchFamily="34" charset="0"/>
          <a:ea typeface="Geneva" pitchFamily="1" charset="-128"/>
        </a:defRPr>
      </a:lvl6pPr>
      <a:lvl7pPr marL="685800" algn="l" rtl="0" eaLnBrk="1" fontAlgn="base" hangingPunct="1">
        <a:spcBef>
          <a:spcPct val="0"/>
        </a:spcBef>
        <a:spcAft>
          <a:spcPct val="0"/>
        </a:spcAft>
        <a:defRPr sz="2250">
          <a:solidFill>
            <a:schemeClr val="tx2"/>
          </a:solidFill>
          <a:latin typeface="Verdana" pitchFamily="34" charset="0"/>
          <a:ea typeface="Geneva" pitchFamily="1" charset="-128"/>
        </a:defRPr>
      </a:lvl7pPr>
      <a:lvl8pPr marL="1028700" algn="l" rtl="0" eaLnBrk="1" fontAlgn="base" hangingPunct="1">
        <a:spcBef>
          <a:spcPct val="0"/>
        </a:spcBef>
        <a:spcAft>
          <a:spcPct val="0"/>
        </a:spcAft>
        <a:defRPr sz="2250">
          <a:solidFill>
            <a:schemeClr val="tx2"/>
          </a:solidFill>
          <a:latin typeface="Verdana" pitchFamily="34" charset="0"/>
          <a:ea typeface="Geneva" pitchFamily="1" charset="-128"/>
        </a:defRPr>
      </a:lvl8pPr>
      <a:lvl9pPr marL="1371600" algn="l" rtl="0" eaLnBrk="1" fontAlgn="base" hangingPunct="1">
        <a:spcBef>
          <a:spcPct val="0"/>
        </a:spcBef>
        <a:spcAft>
          <a:spcPct val="0"/>
        </a:spcAft>
        <a:defRPr sz="2250">
          <a:solidFill>
            <a:schemeClr val="tx2"/>
          </a:solidFill>
          <a:latin typeface="Verdana" pitchFamily="34" charset="0"/>
          <a:ea typeface="Geneva" pitchFamily="1" charset="-128"/>
        </a:defRPr>
      </a:lvl9pPr>
    </p:titleStyle>
    <p:bodyStyle>
      <a:lvl1pPr marL="257175" indent="-257175" algn="l" rtl="0" eaLnBrk="1" fontAlgn="base" hangingPunct="1">
        <a:lnSpc>
          <a:spcPct val="130000"/>
        </a:lnSpc>
        <a:spcBef>
          <a:spcPts val="375"/>
        </a:spcBef>
        <a:spcAft>
          <a:spcPts val="150"/>
        </a:spcAft>
        <a:buFont typeface="Wingdings" pitchFamily="2" charset="2"/>
        <a:buChar char="§"/>
        <a:defRPr sz="1650">
          <a:solidFill>
            <a:schemeClr val="tx1"/>
          </a:solidFill>
          <a:latin typeface="+mn-lt"/>
          <a:ea typeface="+mn-ea"/>
          <a:cs typeface="+mn-cs"/>
        </a:defRPr>
      </a:lvl1pPr>
      <a:lvl2pPr marL="557213" indent="-214313" algn="l" rtl="0" eaLnBrk="1" fontAlgn="base" hangingPunct="1">
        <a:lnSpc>
          <a:spcPct val="120000"/>
        </a:lnSpc>
        <a:spcBef>
          <a:spcPts val="300"/>
        </a:spcBef>
        <a:spcAft>
          <a:spcPts val="75"/>
        </a:spcAft>
        <a:buChar char="–"/>
        <a:defRPr sz="1500">
          <a:solidFill>
            <a:schemeClr val="tx1"/>
          </a:solidFill>
          <a:latin typeface="+mn-lt"/>
          <a:ea typeface="+mn-ea"/>
        </a:defRPr>
      </a:lvl2pPr>
      <a:lvl3pPr marL="857250" indent="-157163" algn="l" rtl="0" eaLnBrk="1" fontAlgn="base" hangingPunct="1">
        <a:lnSpc>
          <a:spcPct val="120000"/>
        </a:lnSpc>
        <a:spcBef>
          <a:spcPts val="300"/>
        </a:spcBef>
        <a:spcAft>
          <a:spcPts val="75"/>
        </a:spcAft>
        <a:buFont typeface="Wingdings" pitchFamily="2" charset="2"/>
        <a:buChar char="§"/>
        <a:defRPr>
          <a:solidFill>
            <a:schemeClr val="tx1"/>
          </a:solidFill>
          <a:latin typeface="+mn-lt"/>
          <a:ea typeface="+mn-ea"/>
        </a:defRPr>
      </a:lvl3pPr>
      <a:lvl4pPr marL="1200150" indent="-171450" algn="l" rtl="0" eaLnBrk="1" fontAlgn="base" hangingPunct="1">
        <a:lnSpc>
          <a:spcPct val="120000"/>
        </a:lnSpc>
        <a:spcBef>
          <a:spcPts val="300"/>
        </a:spcBef>
        <a:spcAft>
          <a:spcPts val="75"/>
        </a:spcAft>
        <a:buChar char="–"/>
        <a:defRPr>
          <a:solidFill>
            <a:schemeClr val="tx1"/>
          </a:solidFill>
          <a:latin typeface="+mn-lt"/>
          <a:ea typeface="+mn-ea"/>
        </a:defRPr>
      </a:lvl4pPr>
      <a:lvl5pPr marL="1543050" indent="-171450" algn="l" rtl="0" eaLnBrk="1" fontAlgn="base" hangingPunct="1">
        <a:lnSpc>
          <a:spcPct val="120000"/>
        </a:lnSpc>
        <a:spcBef>
          <a:spcPts val="300"/>
        </a:spcBef>
        <a:spcAft>
          <a:spcPts val="75"/>
        </a:spcAft>
        <a:buChar char="»"/>
        <a:defRPr>
          <a:solidFill>
            <a:schemeClr val="tx1"/>
          </a:solidFill>
          <a:latin typeface="+mn-lt"/>
          <a:ea typeface="+mn-ea"/>
        </a:defRPr>
      </a:lvl5pPr>
      <a:lvl6pPr marL="1885950" indent="-171450" algn="l" rtl="0" eaLnBrk="1" fontAlgn="base" hangingPunct="1">
        <a:lnSpc>
          <a:spcPct val="120000"/>
        </a:lnSpc>
        <a:spcBef>
          <a:spcPts val="300"/>
        </a:spcBef>
        <a:spcAft>
          <a:spcPts val="75"/>
        </a:spcAft>
        <a:buChar char="»"/>
        <a:defRPr>
          <a:solidFill>
            <a:schemeClr val="tx1"/>
          </a:solidFill>
          <a:latin typeface="+mn-lt"/>
          <a:ea typeface="+mn-ea"/>
        </a:defRPr>
      </a:lvl6pPr>
      <a:lvl7pPr marL="2228850" indent="-171450" algn="l" rtl="0" eaLnBrk="1" fontAlgn="base" hangingPunct="1">
        <a:lnSpc>
          <a:spcPct val="120000"/>
        </a:lnSpc>
        <a:spcBef>
          <a:spcPts val="300"/>
        </a:spcBef>
        <a:spcAft>
          <a:spcPts val="75"/>
        </a:spcAft>
        <a:buChar char="»"/>
        <a:defRPr>
          <a:solidFill>
            <a:schemeClr val="tx1"/>
          </a:solidFill>
          <a:latin typeface="+mn-lt"/>
          <a:ea typeface="+mn-ea"/>
        </a:defRPr>
      </a:lvl7pPr>
      <a:lvl8pPr marL="2571750" indent="-171450" algn="l" rtl="0" eaLnBrk="1" fontAlgn="base" hangingPunct="1">
        <a:lnSpc>
          <a:spcPct val="120000"/>
        </a:lnSpc>
        <a:spcBef>
          <a:spcPts val="300"/>
        </a:spcBef>
        <a:spcAft>
          <a:spcPts val="75"/>
        </a:spcAft>
        <a:buChar char="»"/>
        <a:defRPr>
          <a:solidFill>
            <a:schemeClr val="tx1"/>
          </a:solidFill>
          <a:latin typeface="+mn-lt"/>
          <a:ea typeface="+mn-ea"/>
        </a:defRPr>
      </a:lvl8pPr>
      <a:lvl9pPr marL="2914650" indent="-171450" algn="l" rtl="0" eaLnBrk="1" fontAlgn="base" hangingPunct="1">
        <a:lnSpc>
          <a:spcPct val="120000"/>
        </a:lnSpc>
        <a:spcBef>
          <a:spcPts val="300"/>
        </a:spcBef>
        <a:spcAft>
          <a:spcPts val="75"/>
        </a:spcAft>
        <a:buChar char="»"/>
        <a:defRPr>
          <a:solidFill>
            <a:schemeClr val="tx1"/>
          </a:solidFill>
          <a:latin typeface="+mn-lt"/>
          <a:ea typeface="+mn-ea"/>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58">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4" name="Picture 10" descr="KI-Logo_rgb.tif                                                001030A5Macintosh HD                   BBA748FD:"/>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78675" y="182563"/>
            <a:ext cx="17272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Rectangle 2"/>
          <p:cNvSpPr>
            <a:spLocks noGrp="1" noChangeArrowheads="1"/>
          </p:cNvSpPr>
          <p:nvPr>
            <p:ph type="title"/>
          </p:nvPr>
        </p:nvSpPr>
        <p:spPr bwMode="auto">
          <a:xfrm>
            <a:off x="539750" y="10541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bakgrundsrubriken</a:t>
            </a:r>
          </a:p>
        </p:txBody>
      </p:sp>
      <p:sp>
        <p:nvSpPr>
          <p:cNvPr id="1027" name="Rectangle 3"/>
          <p:cNvSpPr>
            <a:spLocks noGrp="1" noChangeArrowheads="1"/>
          </p:cNvSpPr>
          <p:nvPr>
            <p:ph type="body" idx="1"/>
          </p:nvPr>
        </p:nvSpPr>
        <p:spPr bwMode="auto">
          <a:xfrm>
            <a:off x="539750" y="21209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1028" name="Rectangle 4"/>
          <p:cNvSpPr>
            <a:spLocks noGrp="1" noChangeArrowheads="1"/>
          </p:cNvSpPr>
          <p:nvPr>
            <p:ph type="dt" sz="half" idx="2"/>
          </p:nvPr>
        </p:nvSpPr>
        <p:spPr bwMode="auto">
          <a:xfrm>
            <a:off x="6553200" y="64770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a:solidFill>
                  <a:schemeClr val="bg2"/>
                </a:solidFill>
                <a:latin typeface="+mn-lt"/>
              </a:defRPr>
            </a:lvl1pPr>
          </a:lstStyle>
          <a:p>
            <a:fld id="{D75B7585-4186-9447-AD56-E626870C4EE7}" type="datetime1">
              <a:rPr lang="sv-SE" smtClean="0"/>
              <a:t>2021-08-23</a:t>
            </a:fld>
            <a:endParaRPr lang="sv-SE"/>
          </a:p>
        </p:txBody>
      </p:sp>
      <p:sp>
        <p:nvSpPr>
          <p:cNvPr id="1029" name="Rectangle 5"/>
          <p:cNvSpPr>
            <a:spLocks noGrp="1" noChangeArrowheads="1"/>
          </p:cNvSpPr>
          <p:nvPr>
            <p:ph type="ftr" sz="quarter" idx="3"/>
          </p:nvPr>
        </p:nvSpPr>
        <p:spPr bwMode="auto">
          <a:xfrm>
            <a:off x="457200" y="64770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800">
                <a:solidFill>
                  <a:schemeClr val="bg2"/>
                </a:solidFill>
                <a:latin typeface="+mn-lt"/>
              </a:defRPr>
            </a:lvl1pPr>
          </a:lstStyle>
          <a:p>
            <a:r>
              <a:rPr lang="sv-SE"/>
              <a:t>Liselotte Schäfer Elinder</a:t>
            </a:r>
          </a:p>
        </p:txBody>
      </p:sp>
      <p:sp>
        <p:nvSpPr>
          <p:cNvPr id="1030" name="Rectangle 6"/>
          <p:cNvSpPr>
            <a:spLocks noGrp="1" noChangeArrowheads="1"/>
          </p:cNvSpPr>
          <p:nvPr>
            <p:ph type="sldNum" sz="quarter" idx="4"/>
          </p:nvPr>
        </p:nvSpPr>
        <p:spPr bwMode="auto">
          <a:xfrm>
            <a:off x="8229600" y="6477000"/>
            <a:ext cx="685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b="1">
                <a:solidFill>
                  <a:schemeClr val="bg2"/>
                </a:solidFill>
                <a:latin typeface="+mn-lt"/>
              </a:defRPr>
            </a:lvl1pPr>
          </a:lstStyle>
          <a:p>
            <a:fld id="{0A344798-5667-4090-9632-35360E085400}" type="slidenum">
              <a:rPr lang="sv-SE" smtClean="0"/>
              <a:t>‹#›</a:t>
            </a:fld>
            <a:endParaRPr lang="sv-SE"/>
          </a:p>
        </p:txBody>
      </p:sp>
      <p:sp>
        <p:nvSpPr>
          <p:cNvPr id="1031" name="Line 7"/>
          <p:cNvSpPr>
            <a:spLocks noChangeShapeType="1"/>
          </p:cNvSpPr>
          <p:nvPr/>
        </p:nvSpPr>
        <p:spPr bwMode="auto">
          <a:xfrm>
            <a:off x="533400" y="6400800"/>
            <a:ext cx="8305800"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Tree>
    <p:extLst>
      <p:ext uri="{BB962C8B-B14F-4D97-AF65-F5344CB8AC3E}">
        <p14:creationId xmlns:p14="http://schemas.microsoft.com/office/powerpoint/2010/main" val="4065965115"/>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hf hdr="0" ftr="0"/>
  <p:txStyles>
    <p:titleStyle>
      <a:lvl1pPr algn="l" rtl="0" eaLnBrk="1" fontAlgn="base" hangingPunct="1">
        <a:spcBef>
          <a:spcPct val="0"/>
        </a:spcBef>
        <a:spcAft>
          <a:spcPct val="0"/>
        </a:spcAft>
        <a:defRPr sz="2800" b="1">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p:titleStyle>
    <p:bodyStyle>
      <a:lvl1pPr marL="342900" indent="-342900" algn="l" rtl="0" eaLnBrk="1" fontAlgn="base" hangingPunct="1">
        <a:spcBef>
          <a:spcPct val="20000"/>
        </a:spcBef>
        <a:spcAft>
          <a:spcPct val="0"/>
        </a:spcAft>
        <a:buClr>
          <a:schemeClr val="accent1"/>
        </a:buClr>
        <a:buFont typeface="Wingdings" charset="2"/>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charset="2"/>
        <a:buChar char="à"/>
        <a:defRPr>
          <a:solidFill>
            <a:schemeClr val="tx1"/>
          </a:solidFill>
          <a:latin typeface="+mn-lt"/>
        </a:defRPr>
      </a:lvl2pPr>
      <a:lvl3pPr marL="1143000" indent="-228600" algn="l" rtl="0" eaLnBrk="1" fontAlgn="base" hangingPunct="1">
        <a:spcBef>
          <a:spcPct val="20000"/>
        </a:spcBef>
        <a:spcAft>
          <a:spcPct val="0"/>
        </a:spcAft>
        <a:buClr>
          <a:schemeClr val="accent1"/>
        </a:buClr>
        <a:buFont typeface="Wingdings" charset="2"/>
        <a:buChar char="§"/>
        <a:defRPr sz="1600">
          <a:solidFill>
            <a:schemeClr val="accent1"/>
          </a:solidFill>
          <a:latin typeface="+mn-lt"/>
        </a:defRPr>
      </a:lvl3pPr>
      <a:lvl4pPr marL="1600200" indent="-228600" algn="l" rtl="0" eaLnBrk="1" fontAlgn="base" hangingPunct="1">
        <a:spcBef>
          <a:spcPct val="20000"/>
        </a:spcBef>
        <a:spcAft>
          <a:spcPct val="0"/>
        </a:spcAft>
        <a:buFont typeface="Wingdings" charset="2"/>
        <a:buChar char="à"/>
        <a:defRPr sz="14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1.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hyperlink" Target="http://www.ki.se/gph/enfriskskolstart" TargetMode="External"/><Relationship Id="rId2" Type="http://schemas.openxmlformats.org/officeDocument/2006/relationships/hyperlink" Target="http://www.enfriskskolstartplus.se/" TargetMode="Externa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144960" y="2420888"/>
            <a:ext cx="7272808" cy="1752600"/>
          </a:xfrm>
        </p:spPr>
        <p:txBody>
          <a:bodyPr/>
          <a:lstStyle/>
          <a:p>
            <a:r>
              <a:rPr lang="sv-SE" sz="4000" b="1" dirty="0"/>
              <a:t>En Frisk Skolstart  – </a:t>
            </a:r>
          </a:p>
          <a:p>
            <a:r>
              <a:rPr lang="sv-SE" sz="2800" b="1" dirty="0"/>
              <a:t>familjestöd för hälsosamma levnadsvanor och förebyggande av övervikt och fetma</a:t>
            </a:r>
          </a:p>
          <a:p>
            <a:r>
              <a:rPr lang="sv-SE" sz="4000" b="1" dirty="0"/>
              <a:t>och IMPROVE studien</a:t>
            </a:r>
          </a:p>
          <a:p>
            <a:endParaRPr lang="sv-SE" dirty="0"/>
          </a:p>
          <a:p>
            <a:endParaRPr lang="sv-SE" dirty="0">
              <a:solidFill>
                <a:srgbClr val="FFFFFF"/>
              </a:solidFill>
            </a:endParaRPr>
          </a:p>
          <a:p>
            <a:pPr lvl="0"/>
            <a:endParaRPr lang="sv-SE" dirty="0">
              <a:solidFill>
                <a:srgbClr val="FFFFFF"/>
              </a:solidFill>
            </a:endParaRPr>
          </a:p>
          <a:p>
            <a:endParaRPr lang="sv-SE" dirty="0"/>
          </a:p>
        </p:txBody>
      </p:sp>
      <p:sp>
        <p:nvSpPr>
          <p:cNvPr id="2" name="textruta 1">
            <a:extLst>
              <a:ext uri="{FF2B5EF4-FFF2-40B4-BE49-F238E27FC236}">
                <a16:creationId xmlns:a16="http://schemas.microsoft.com/office/drawing/2014/main" id="{BA91F23D-C822-4002-95DB-4F2FC9D7765C}"/>
              </a:ext>
            </a:extLst>
          </p:cNvPr>
          <p:cNvSpPr txBox="1"/>
          <p:nvPr/>
        </p:nvSpPr>
        <p:spPr>
          <a:xfrm>
            <a:off x="3563888" y="1772816"/>
            <a:ext cx="4054315" cy="461665"/>
          </a:xfrm>
          <a:prstGeom prst="rect">
            <a:avLst/>
          </a:prstGeom>
          <a:noFill/>
        </p:spPr>
        <p:txBody>
          <a:bodyPr wrap="none" rtlCol="0">
            <a:spAutoFit/>
          </a:bodyPr>
          <a:lstStyle/>
          <a:p>
            <a:r>
              <a:rPr lang="sv-SE" sz="2400" dirty="0">
                <a:solidFill>
                  <a:schemeClr val="bg1"/>
                </a:solidFill>
              </a:rPr>
              <a:t>Introduktion för skolpersonal</a:t>
            </a:r>
          </a:p>
        </p:txBody>
      </p:sp>
      <p:pic>
        <p:nvPicPr>
          <p:cNvPr id="5" name="Bildobjekt 4">
            <a:extLst>
              <a:ext uri="{FF2B5EF4-FFF2-40B4-BE49-F238E27FC236}">
                <a16:creationId xmlns:a16="http://schemas.microsoft.com/office/drawing/2014/main" id="{3B9D22AF-EC69-42BF-B1AD-2A4D2C982CB8}"/>
              </a:ext>
            </a:extLst>
          </p:cNvPr>
          <p:cNvPicPr>
            <a:picLocks noChangeAspect="1"/>
          </p:cNvPicPr>
          <p:nvPr/>
        </p:nvPicPr>
        <p:blipFill>
          <a:blip r:embed="rId2"/>
          <a:stretch>
            <a:fillRect/>
          </a:stretch>
        </p:blipFill>
        <p:spPr>
          <a:xfrm>
            <a:off x="1259632" y="598186"/>
            <a:ext cx="1728192" cy="1822702"/>
          </a:xfrm>
          <a:prstGeom prst="rect">
            <a:avLst/>
          </a:prstGeom>
        </p:spPr>
      </p:pic>
    </p:spTree>
    <p:extLst>
      <p:ext uri="{BB962C8B-B14F-4D97-AF65-F5344CB8AC3E}">
        <p14:creationId xmlns:p14="http://schemas.microsoft.com/office/powerpoint/2010/main" val="3527322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96CE3A-7DD0-E84D-8974-959B68A1C289}"/>
              </a:ext>
            </a:extLst>
          </p:cNvPr>
          <p:cNvSpPr>
            <a:spLocks noGrp="1"/>
          </p:cNvSpPr>
          <p:nvPr>
            <p:ph type="title"/>
          </p:nvPr>
        </p:nvSpPr>
        <p:spPr>
          <a:xfrm>
            <a:off x="539750" y="1054100"/>
            <a:ext cx="8064698" cy="1143000"/>
          </a:xfrm>
        </p:spPr>
        <p:txBody>
          <a:bodyPr/>
          <a:lstStyle/>
          <a:p>
            <a:pPr lvl="0">
              <a:defRPr/>
            </a:pPr>
            <a:r>
              <a:rPr lang="sv-SE" altLang="sv-SE" sz="4000" dirty="0">
                <a:solidFill>
                  <a:srgbClr val="870052"/>
                </a:solidFill>
              </a:rPr>
              <a:t>Slutsatser från 3 tidigare studier</a:t>
            </a:r>
            <a:br>
              <a:rPr lang="sv-SE" altLang="sv-SE" sz="4000" dirty="0">
                <a:solidFill>
                  <a:srgbClr val="870052"/>
                </a:solidFill>
              </a:rPr>
            </a:br>
            <a:r>
              <a:rPr lang="sv-SE" altLang="sv-SE" dirty="0">
                <a:solidFill>
                  <a:srgbClr val="870052"/>
                </a:solidFill>
              </a:rPr>
              <a:t>(intervention - kontroll studier)</a:t>
            </a:r>
            <a:br>
              <a:rPr lang="sv-SE" altLang="sv-SE" dirty="0">
                <a:solidFill>
                  <a:srgbClr val="870052"/>
                </a:solidFill>
              </a:rPr>
            </a:br>
            <a:endParaRPr lang="sv-SE" dirty="0"/>
          </a:p>
        </p:txBody>
      </p:sp>
      <p:sp>
        <p:nvSpPr>
          <p:cNvPr id="3" name="Platshållare för innehåll 2">
            <a:extLst>
              <a:ext uri="{FF2B5EF4-FFF2-40B4-BE49-F238E27FC236}">
                <a16:creationId xmlns:a16="http://schemas.microsoft.com/office/drawing/2014/main" id="{8FE8A22A-295A-6F4F-8DAC-B664B08313EC}"/>
              </a:ext>
            </a:extLst>
          </p:cNvPr>
          <p:cNvSpPr>
            <a:spLocks noGrp="1"/>
          </p:cNvSpPr>
          <p:nvPr>
            <p:ph idx="1"/>
          </p:nvPr>
        </p:nvSpPr>
        <p:spPr>
          <a:xfrm>
            <a:off x="539750" y="2476500"/>
            <a:ext cx="7772400" cy="4114800"/>
          </a:xfrm>
        </p:spPr>
        <p:txBody>
          <a:bodyPr/>
          <a:lstStyle/>
          <a:p>
            <a:pPr fontAlgn="auto">
              <a:spcAft>
                <a:spcPts val="0"/>
              </a:spcAft>
              <a:buFont typeface="Wingdings" pitchFamily="2" charset="2"/>
              <a:buChar char="§"/>
              <a:defRPr/>
            </a:pPr>
            <a:r>
              <a:rPr lang="sv-SE" sz="2400" dirty="0">
                <a:latin typeface="Arial" panose="020B0604020202020204" pitchFamily="34" charset="0"/>
                <a:cs typeface="Arial" panose="020B0604020202020204" pitchFamily="34" charset="0"/>
              </a:rPr>
              <a:t>Signifikant förbättring av matvanor och fysisk aktivitet (studie 1-3) och BMI hos barn med fetma (studie 2)</a:t>
            </a:r>
          </a:p>
          <a:p>
            <a:pPr fontAlgn="auto">
              <a:spcAft>
                <a:spcPts val="0"/>
              </a:spcAft>
              <a:buFont typeface="Wingdings" pitchFamily="2" charset="2"/>
              <a:buChar char="§"/>
              <a:defRPr/>
            </a:pPr>
            <a:r>
              <a:rPr lang="sv-SE" sz="2400" dirty="0">
                <a:latin typeface="Arial" panose="020B0604020202020204" pitchFamily="34" charset="0"/>
                <a:cs typeface="Arial" panose="020B0604020202020204" pitchFamily="34" charset="0"/>
              </a:rPr>
              <a:t>Lättare att ändra kosten än att öka fysisk aktivitet – fysisk aktivitet är redan ganska hög vid baslinjen på 6-åringar</a:t>
            </a:r>
          </a:p>
          <a:p>
            <a:pPr fontAlgn="auto">
              <a:spcAft>
                <a:spcPts val="0"/>
              </a:spcAft>
              <a:buFont typeface="Wingdings" pitchFamily="2" charset="2"/>
              <a:buChar char="§"/>
              <a:defRPr/>
            </a:pPr>
            <a:r>
              <a:rPr lang="sv-SE" sz="2400" dirty="0">
                <a:latin typeface="Arial" panose="020B0604020202020204" pitchFamily="34" charset="0"/>
                <a:cs typeface="Arial" panose="020B0604020202020204" pitchFamily="34" charset="0"/>
              </a:rPr>
              <a:t>Fokus bör ligga på föräldrars </a:t>
            </a:r>
            <a:r>
              <a:rPr lang="sv-SE" sz="2400" u="sng" dirty="0">
                <a:latin typeface="Arial" panose="020B0604020202020204" pitchFamily="34" charset="0"/>
                <a:cs typeface="Arial" panose="020B0604020202020204" pitchFamily="34" charset="0"/>
              </a:rPr>
              <a:t>beteenden</a:t>
            </a:r>
            <a:r>
              <a:rPr lang="sv-SE" sz="2400" dirty="0">
                <a:latin typeface="Arial" panose="020B0604020202020204" pitchFamily="34" charset="0"/>
                <a:cs typeface="Arial" panose="020B0604020202020204" pitchFamily="34" charset="0"/>
              </a:rPr>
              <a:t> gentemot barnet (”</a:t>
            </a:r>
            <a:r>
              <a:rPr lang="en-US" sz="2400" i="1" dirty="0">
                <a:latin typeface="Arial" panose="020B0604020202020204" pitchFamily="34" charset="0"/>
                <a:cs typeface="Arial" panose="020B0604020202020204" pitchFamily="34" charset="0"/>
              </a:rPr>
              <a:t>parenting practices</a:t>
            </a:r>
            <a:r>
              <a:rPr lang="sv-SE" sz="2400" dirty="0">
                <a:latin typeface="Arial" panose="020B0604020202020204" pitchFamily="34" charset="0"/>
                <a:cs typeface="Arial" panose="020B0604020202020204" pitchFamily="34" charset="0"/>
              </a:rPr>
              <a:t>”)</a:t>
            </a:r>
          </a:p>
          <a:p>
            <a:pPr fontAlgn="auto">
              <a:spcAft>
                <a:spcPts val="0"/>
              </a:spcAft>
              <a:buFont typeface="Wingdings" pitchFamily="2" charset="2"/>
              <a:buChar char="§"/>
              <a:defRPr/>
            </a:pPr>
            <a:r>
              <a:rPr lang="sv-SE" sz="2400" dirty="0">
                <a:latin typeface="Arial" panose="020B0604020202020204" pitchFamily="34" charset="0"/>
                <a:cs typeface="Arial" panose="020B0604020202020204" pitchFamily="34" charset="0"/>
              </a:rPr>
              <a:t>Programmet är uppskattat av skolpersonal, barn och föräldrar</a:t>
            </a:r>
          </a:p>
          <a:p>
            <a:endParaRPr lang="sv-SE" sz="2400" dirty="0"/>
          </a:p>
        </p:txBody>
      </p:sp>
      <p:sp>
        <p:nvSpPr>
          <p:cNvPr id="4" name="Platshållare för datum 3">
            <a:extLst>
              <a:ext uri="{FF2B5EF4-FFF2-40B4-BE49-F238E27FC236}">
                <a16:creationId xmlns:a16="http://schemas.microsoft.com/office/drawing/2014/main" id="{F1D63522-5EF0-5949-90C6-DC7778779178}"/>
              </a:ext>
            </a:extLst>
          </p:cNvPr>
          <p:cNvSpPr>
            <a:spLocks noGrp="1"/>
          </p:cNvSpPr>
          <p:nvPr>
            <p:ph type="dt" sz="half" idx="10"/>
          </p:nvPr>
        </p:nvSpPr>
        <p:spPr/>
        <p:txBody>
          <a:bodyPr/>
          <a:lstStyle/>
          <a:p>
            <a:fld id="{7F5A416B-8B90-7740-AFA0-45F15EB5FCE9}" type="datetime1">
              <a:rPr lang="sv-SE" smtClean="0"/>
              <a:t>2021-08-23</a:t>
            </a:fld>
            <a:endParaRPr lang="sv-SE"/>
          </a:p>
        </p:txBody>
      </p:sp>
      <p:sp>
        <p:nvSpPr>
          <p:cNvPr id="6" name="Platshållare för bildnummer 5">
            <a:extLst>
              <a:ext uri="{FF2B5EF4-FFF2-40B4-BE49-F238E27FC236}">
                <a16:creationId xmlns:a16="http://schemas.microsoft.com/office/drawing/2014/main" id="{EE846AC2-35D4-A842-BFB8-8135708D7E35}"/>
              </a:ext>
            </a:extLst>
          </p:cNvPr>
          <p:cNvSpPr>
            <a:spLocks noGrp="1"/>
          </p:cNvSpPr>
          <p:nvPr>
            <p:ph type="sldNum" sz="quarter" idx="12"/>
          </p:nvPr>
        </p:nvSpPr>
        <p:spPr/>
        <p:txBody>
          <a:bodyPr/>
          <a:lstStyle/>
          <a:p>
            <a:fld id="{0A344798-5667-4090-9632-35360E085400}" type="slidenum">
              <a:rPr lang="sv-SE" smtClean="0"/>
              <a:t>10</a:t>
            </a:fld>
            <a:endParaRPr lang="sv-SE"/>
          </a:p>
        </p:txBody>
      </p:sp>
    </p:spTree>
    <p:extLst>
      <p:ext uri="{BB962C8B-B14F-4D97-AF65-F5344CB8AC3E}">
        <p14:creationId xmlns:p14="http://schemas.microsoft.com/office/powerpoint/2010/main" val="1795431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483420" y="1054100"/>
            <a:ext cx="6828730" cy="1143000"/>
          </a:xfrm>
        </p:spPr>
        <p:txBody>
          <a:bodyPr/>
          <a:lstStyle/>
          <a:p>
            <a:r>
              <a:rPr lang="sv-SE" dirty="0"/>
              <a:t>Del 1 – hälsoinformation till föräldrar</a:t>
            </a:r>
            <a:br>
              <a:rPr lang="sv-SE" dirty="0"/>
            </a:br>
            <a:endParaRPr lang="sv-SE" dirty="0"/>
          </a:p>
        </p:txBody>
      </p:sp>
      <p:sp>
        <p:nvSpPr>
          <p:cNvPr id="3" name="Platshållare för innehåll 2"/>
          <p:cNvSpPr>
            <a:spLocks noGrp="1"/>
          </p:cNvSpPr>
          <p:nvPr>
            <p:ph idx="1"/>
          </p:nvPr>
        </p:nvSpPr>
        <p:spPr>
          <a:xfrm>
            <a:off x="507802" y="2012023"/>
            <a:ext cx="7804348" cy="4114800"/>
          </a:xfrm>
        </p:spPr>
        <p:txBody>
          <a:bodyPr/>
          <a:lstStyle/>
          <a:p>
            <a:r>
              <a:rPr lang="sv-SE" dirty="0"/>
              <a:t>Hälsoinformation på lätt svenska (finns även på engelska, arabiska och somaliska)</a:t>
            </a:r>
          </a:p>
          <a:p>
            <a:r>
              <a:rPr lang="sv-SE" dirty="0"/>
              <a:t>Fokus på:</a:t>
            </a:r>
          </a:p>
          <a:p>
            <a:pPr lvl="1"/>
            <a:r>
              <a:rPr lang="sv-SE" dirty="0"/>
              <a:t>Föräldrarollen - hur interagera med/stödja mitt barn till hälsosamma vanor</a:t>
            </a:r>
          </a:p>
          <a:p>
            <a:pPr lvl="1"/>
            <a:r>
              <a:rPr lang="sv-SE" dirty="0"/>
              <a:t>Hälsosamma för ett 6-årigt barn som </a:t>
            </a:r>
          </a:p>
          <a:p>
            <a:pPr marL="457200" lvl="1" indent="0">
              <a:buNone/>
            </a:pPr>
            <a:r>
              <a:rPr lang="sv-SE" dirty="0"/>
              <a:t>     bygger på officiella rekommendationer</a:t>
            </a:r>
          </a:p>
          <a:p>
            <a:pPr lvl="2"/>
            <a:r>
              <a:rPr lang="sv-SE" dirty="0"/>
              <a:t>mat och måltider</a:t>
            </a:r>
          </a:p>
          <a:p>
            <a:pPr lvl="2"/>
            <a:r>
              <a:rPr lang="sv-SE" dirty="0"/>
              <a:t>godis/snacks</a:t>
            </a:r>
          </a:p>
          <a:p>
            <a:pPr lvl="2"/>
            <a:r>
              <a:rPr lang="sv-SE" dirty="0"/>
              <a:t>frukt/grönsaker</a:t>
            </a:r>
          </a:p>
          <a:p>
            <a:pPr lvl="2"/>
            <a:r>
              <a:rPr lang="sv-SE" dirty="0"/>
              <a:t>stillasittande</a:t>
            </a:r>
          </a:p>
          <a:p>
            <a:pPr lvl="2"/>
            <a:r>
              <a:rPr lang="sv-SE" dirty="0"/>
              <a:t>rörelse</a:t>
            </a:r>
          </a:p>
          <a:p>
            <a:pPr lvl="2"/>
            <a:r>
              <a:rPr lang="sv-SE" dirty="0"/>
              <a:t>sömn</a:t>
            </a:r>
          </a:p>
          <a:p>
            <a:pPr lvl="2"/>
            <a:endParaRPr lang="sv-SE" dirty="0"/>
          </a:p>
        </p:txBody>
      </p:sp>
      <p:sp>
        <p:nvSpPr>
          <p:cNvPr id="4" name="Platshållare för datum 3">
            <a:extLst>
              <a:ext uri="{FF2B5EF4-FFF2-40B4-BE49-F238E27FC236}">
                <a16:creationId xmlns:a16="http://schemas.microsoft.com/office/drawing/2014/main" id="{DA070275-8116-A349-A9A5-7D10D693F21D}"/>
              </a:ext>
            </a:extLst>
          </p:cNvPr>
          <p:cNvSpPr>
            <a:spLocks noGrp="1"/>
          </p:cNvSpPr>
          <p:nvPr>
            <p:ph type="dt" sz="half" idx="10"/>
          </p:nvPr>
        </p:nvSpPr>
        <p:spPr/>
        <p:txBody>
          <a:bodyPr/>
          <a:lstStyle/>
          <a:p>
            <a:fld id="{4D0A6DD5-42E0-A140-A4C9-9C2794810449}" type="datetime1">
              <a:rPr lang="sv-SE" smtClean="0"/>
              <a:t>2021-08-23</a:t>
            </a:fld>
            <a:endParaRPr lang="sv-SE"/>
          </a:p>
        </p:txBody>
      </p:sp>
      <p:sp>
        <p:nvSpPr>
          <p:cNvPr id="10" name="Platshållare för bildnummer 9">
            <a:extLst>
              <a:ext uri="{FF2B5EF4-FFF2-40B4-BE49-F238E27FC236}">
                <a16:creationId xmlns:a16="http://schemas.microsoft.com/office/drawing/2014/main" id="{6D58D0AB-F1A2-714E-8177-3E54B3487F7C}"/>
              </a:ext>
            </a:extLst>
          </p:cNvPr>
          <p:cNvSpPr>
            <a:spLocks noGrp="1"/>
          </p:cNvSpPr>
          <p:nvPr>
            <p:ph type="sldNum" sz="quarter" idx="12"/>
          </p:nvPr>
        </p:nvSpPr>
        <p:spPr/>
        <p:txBody>
          <a:bodyPr/>
          <a:lstStyle/>
          <a:p>
            <a:fld id="{0A344798-5667-4090-9632-35360E085400}" type="slidenum">
              <a:rPr lang="sv-SE" smtClean="0"/>
              <a:t>11</a:t>
            </a:fld>
            <a:endParaRPr lang="sv-SE"/>
          </a:p>
        </p:txBody>
      </p:sp>
      <p:pic>
        <p:nvPicPr>
          <p:cNvPr id="7" name="Bildobjekt 6">
            <a:extLst>
              <a:ext uri="{FF2B5EF4-FFF2-40B4-BE49-F238E27FC236}">
                <a16:creationId xmlns:a16="http://schemas.microsoft.com/office/drawing/2014/main" id="{CAA24206-3D2F-D641-B87B-0E5426E7D1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3926" y="3638101"/>
            <a:ext cx="2495674" cy="2488722"/>
          </a:xfrm>
          <a:prstGeom prst="rect">
            <a:avLst/>
          </a:prstGeom>
        </p:spPr>
      </p:pic>
    </p:spTree>
    <p:extLst>
      <p:ext uri="{BB962C8B-B14F-4D97-AF65-F5344CB8AC3E}">
        <p14:creationId xmlns:p14="http://schemas.microsoft.com/office/powerpoint/2010/main" val="2669851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898952" y="548680"/>
            <a:ext cx="6548462" cy="1143000"/>
          </a:xfrm>
        </p:spPr>
        <p:txBody>
          <a:bodyPr/>
          <a:lstStyle/>
          <a:p>
            <a:r>
              <a:rPr lang="sv-SE" sz="3200" dirty="0"/>
              <a:t>Del 2 – Motiverande samtal </a:t>
            </a:r>
            <a:br>
              <a:rPr lang="sv-SE" sz="3200" dirty="0"/>
            </a:br>
            <a:r>
              <a:rPr lang="sv-SE" sz="3200" dirty="0"/>
              <a:t>med föräldrar</a:t>
            </a:r>
          </a:p>
        </p:txBody>
      </p:sp>
      <p:sp>
        <p:nvSpPr>
          <p:cNvPr id="3" name="Platshållare för innehåll 2"/>
          <p:cNvSpPr>
            <a:spLocks noGrp="1"/>
          </p:cNvSpPr>
          <p:nvPr>
            <p:ph idx="1"/>
          </p:nvPr>
        </p:nvSpPr>
        <p:spPr/>
        <p:txBody>
          <a:bodyPr/>
          <a:lstStyle/>
          <a:p>
            <a:r>
              <a:rPr lang="sv-SE" sz="2400" dirty="0"/>
              <a:t>Skolsköterska med föräldrar, ej barn </a:t>
            </a:r>
          </a:p>
          <a:p>
            <a:r>
              <a:rPr lang="sv-SE" sz="2400" dirty="0"/>
              <a:t>I samband med rutinmässig hälsoundersökning</a:t>
            </a:r>
          </a:p>
          <a:p>
            <a:r>
              <a:rPr lang="sv-SE" sz="2400" dirty="0"/>
              <a:t>Fokus på</a:t>
            </a:r>
          </a:p>
          <a:p>
            <a:pPr lvl="1"/>
            <a:r>
              <a:rPr lang="sv-SE" sz="2400" dirty="0"/>
              <a:t>föräldraskapet för att stötta barnets vanor</a:t>
            </a:r>
          </a:p>
          <a:p>
            <a:pPr lvl="1"/>
            <a:r>
              <a:rPr lang="sv-SE" sz="2400" dirty="0"/>
              <a:t>förändringar för hälsosamma mat- och/eller rörelsevanor</a:t>
            </a:r>
          </a:p>
          <a:p>
            <a:pPr lvl="1"/>
            <a:r>
              <a:rPr lang="sv-SE" sz="2400" dirty="0"/>
              <a:t>bibehållande av redan hälsosamma mat- och/eller rörelsevanor</a:t>
            </a:r>
          </a:p>
          <a:p>
            <a:r>
              <a:rPr lang="sv-SE" sz="2400" dirty="0"/>
              <a:t>Samtal utifrån familjens behov - personcentrerat</a:t>
            </a:r>
          </a:p>
          <a:p>
            <a:endParaRPr lang="sv-SE" sz="2400" dirty="0"/>
          </a:p>
          <a:p>
            <a:endParaRPr lang="sv-SE" sz="2400" dirty="0"/>
          </a:p>
          <a:p>
            <a:endParaRPr lang="sv-SE" sz="2400" dirty="0"/>
          </a:p>
        </p:txBody>
      </p:sp>
      <p:sp>
        <p:nvSpPr>
          <p:cNvPr id="6" name="Platshållare för datum 5">
            <a:extLst>
              <a:ext uri="{FF2B5EF4-FFF2-40B4-BE49-F238E27FC236}">
                <a16:creationId xmlns:a16="http://schemas.microsoft.com/office/drawing/2014/main" id="{6CC8F3B2-8E33-FA49-B6A6-E4635E9AAFB4}"/>
              </a:ext>
            </a:extLst>
          </p:cNvPr>
          <p:cNvSpPr>
            <a:spLocks noGrp="1"/>
          </p:cNvSpPr>
          <p:nvPr>
            <p:ph type="dt" sz="half" idx="10"/>
          </p:nvPr>
        </p:nvSpPr>
        <p:spPr/>
        <p:txBody>
          <a:bodyPr/>
          <a:lstStyle/>
          <a:p>
            <a:fld id="{0F3400A4-EEE9-5040-BE4F-3218E6E7A591}" type="datetime1">
              <a:rPr lang="sv-SE" smtClean="0"/>
              <a:t>2021-08-23</a:t>
            </a:fld>
            <a:endParaRPr lang="sv-SE"/>
          </a:p>
        </p:txBody>
      </p:sp>
      <p:sp>
        <p:nvSpPr>
          <p:cNvPr id="8" name="Platshållare för bildnummer 7">
            <a:extLst>
              <a:ext uri="{FF2B5EF4-FFF2-40B4-BE49-F238E27FC236}">
                <a16:creationId xmlns:a16="http://schemas.microsoft.com/office/drawing/2014/main" id="{D43C9655-8FFF-A14B-92AD-D6E1A2F5FFE7}"/>
              </a:ext>
            </a:extLst>
          </p:cNvPr>
          <p:cNvSpPr>
            <a:spLocks noGrp="1"/>
          </p:cNvSpPr>
          <p:nvPr>
            <p:ph type="sldNum" sz="quarter" idx="12"/>
          </p:nvPr>
        </p:nvSpPr>
        <p:spPr/>
        <p:txBody>
          <a:bodyPr/>
          <a:lstStyle/>
          <a:p>
            <a:fld id="{0A344798-5667-4090-9632-35360E085400}" type="slidenum">
              <a:rPr lang="sv-SE" smtClean="0"/>
              <a:t>12</a:t>
            </a:fld>
            <a:endParaRPr lang="sv-SE"/>
          </a:p>
        </p:txBody>
      </p:sp>
      <p:pic>
        <p:nvPicPr>
          <p:cNvPr id="9" name="Bildobjekt 8">
            <a:extLst>
              <a:ext uri="{FF2B5EF4-FFF2-40B4-BE49-F238E27FC236}">
                <a16:creationId xmlns:a16="http://schemas.microsoft.com/office/drawing/2014/main" id="{639AF688-8AB1-4B1B-87C2-7A9EE9EEF2C8}"/>
              </a:ext>
            </a:extLst>
          </p:cNvPr>
          <p:cNvPicPr>
            <a:picLocks noChangeAspect="1"/>
          </p:cNvPicPr>
          <p:nvPr/>
        </p:nvPicPr>
        <p:blipFill>
          <a:blip r:embed="rId3"/>
          <a:stretch>
            <a:fillRect/>
          </a:stretch>
        </p:blipFill>
        <p:spPr>
          <a:xfrm>
            <a:off x="610658" y="440806"/>
            <a:ext cx="1288294" cy="1358748"/>
          </a:xfrm>
          <a:prstGeom prst="rect">
            <a:avLst/>
          </a:prstGeom>
        </p:spPr>
      </p:pic>
    </p:spTree>
    <p:extLst>
      <p:ext uri="{BB962C8B-B14F-4D97-AF65-F5344CB8AC3E}">
        <p14:creationId xmlns:p14="http://schemas.microsoft.com/office/powerpoint/2010/main" val="210716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691680" y="870379"/>
            <a:ext cx="6620470" cy="1143000"/>
          </a:xfrm>
        </p:spPr>
        <p:txBody>
          <a:bodyPr/>
          <a:lstStyle/>
          <a:p>
            <a:r>
              <a:rPr lang="sv-SE" dirty="0"/>
              <a:t>Del 3 - klassrumsaktiviteter med hemuppgifter</a:t>
            </a:r>
            <a:br>
              <a:rPr lang="sv-SE" dirty="0"/>
            </a:br>
            <a:endParaRPr lang="sv-SE" dirty="0"/>
          </a:p>
        </p:txBody>
      </p:sp>
      <p:sp>
        <p:nvSpPr>
          <p:cNvPr id="15363" name="Rectangle 3"/>
          <p:cNvSpPr>
            <a:spLocks noGrp="1" noChangeArrowheads="1"/>
          </p:cNvSpPr>
          <p:nvPr>
            <p:ph type="body" idx="1"/>
          </p:nvPr>
        </p:nvSpPr>
        <p:spPr>
          <a:xfrm>
            <a:off x="720750" y="2088289"/>
            <a:ext cx="5832450" cy="4286250"/>
          </a:xfrm>
          <a:noFill/>
        </p:spPr>
        <p:txBody>
          <a:bodyPr/>
          <a:lstStyle/>
          <a:p>
            <a:r>
              <a:rPr lang="sv-SE" sz="2400" dirty="0"/>
              <a:t>Läraren arbetar med samma teman som i broschyren till föräldrar under 9 lektioner, ca 30 minuter per lektion</a:t>
            </a:r>
          </a:p>
          <a:p>
            <a:r>
              <a:rPr lang="sv-SE" sz="2400" dirty="0"/>
              <a:t>Flexibelt utifrån barnens nivå </a:t>
            </a:r>
          </a:p>
          <a:p>
            <a:r>
              <a:rPr lang="sv-SE" sz="2400" dirty="0"/>
              <a:t>Hemuppgifter tillsammans med föräldrar som uppmuntras till delaktighet och positiv attityd</a:t>
            </a:r>
          </a:p>
          <a:p>
            <a:r>
              <a:rPr lang="sv-SE" sz="2400" dirty="0"/>
              <a:t>Huvudbudskap: Bra mat och rörelse för hälsa, aldrig om vikt eller kroppsstorlek</a:t>
            </a:r>
          </a:p>
          <a:p>
            <a:endParaRPr lang="sv-SE" sz="2400" dirty="0"/>
          </a:p>
          <a:p>
            <a:pPr marL="0" indent="0">
              <a:buNone/>
            </a:pPr>
            <a:endParaRPr lang="sv-SE" sz="2400" dirty="0"/>
          </a:p>
          <a:p>
            <a:pPr eaLnBrk="1" hangingPunct="1">
              <a:buFont typeface="Wingdings" charset="2"/>
              <a:buNone/>
              <a:defRPr/>
            </a:pPr>
            <a:endParaRPr lang="sv-SE" sz="2400" i="1" dirty="0"/>
          </a:p>
          <a:p>
            <a:pPr eaLnBrk="1" hangingPunct="1">
              <a:buFont typeface="Wingdings" charset="2"/>
              <a:buNone/>
              <a:defRPr/>
            </a:pPr>
            <a:endParaRPr lang="sv-SE" sz="2400" dirty="0"/>
          </a:p>
          <a:p>
            <a:pPr eaLnBrk="1" hangingPunct="1">
              <a:defRPr/>
            </a:pPr>
            <a:endParaRPr lang="sv-SE" sz="2400" dirty="0"/>
          </a:p>
        </p:txBody>
      </p:sp>
      <p:sp>
        <p:nvSpPr>
          <p:cNvPr id="2" name="Platshållare för datum 1">
            <a:extLst>
              <a:ext uri="{FF2B5EF4-FFF2-40B4-BE49-F238E27FC236}">
                <a16:creationId xmlns:a16="http://schemas.microsoft.com/office/drawing/2014/main" id="{FA38ACD3-F631-0D42-ACE3-B2D11A6DE9A3}"/>
              </a:ext>
            </a:extLst>
          </p:cNvPr>
          <p:cNvSpPr>
            <a:spLocks noGrp="1"/>
          </p:cNvSpPr>
          <p:nvPr>
            <p:ph type="dt" sz="half" idx="10"/>
          </p:nvPr>
        </p:nvSpPr>
        <p:spPr/>
        <p:txBody>
          <a:bodyPr/>
          <a:lstStyle/>
          <a:p>
            <a:fld id="{523CC33A-90D9-FC48-970C-36F0A1AD34A4}" type="datetime1">
              <a:rPr lang="sv-SE" smtClean="0"/>
              <a:t>2021-08-23</a:t>
            </a:fld>
            <a:endParaRPr lang="sv-SE"/>
          </a:p>
        </p:txBody>
      </p:sp>
      <p:sp>
        <p:nvSpPr>
          <p:cNvPr id="4" name="Platshållare för bildnummer 3">
            <a:extLst>
              <a:ext uri="{FF2B5EF4-FFF2-40B4-BE49-F238E27FC236}">
                <a16:creationId xmlns:a16="http://schemas.microsoft.com/office/drawing/2014/main" id="{48DF3AFF-DCB8-5148-8C3B-6AD0037B676F}"/>
              </a:ext>
            </a:extLst>
          </p:cNvPr>
          <p:cNvSpPr>
            <a:spLocks noGrp="1"/>
          </p:cNvSpPr>
          <p:nvPr>
            <p:ph type="sldNum" sz="quarter" idx="12"/>
          </p:nvPr>
        </p:nvSpPr>
        <p:spPr/>
        <p:txBody>
          <a:bodyPr/>
          <a:lstStyle/>
          <a:p>
            <a:fld id="{0A344798-5667-4090-9632-35360E085400}" type="slidenum">
              <a:rPr lang="sv-SE" smtClean="0"/>
              <a:t>13</a:t>
            </a:fld>
            <a:endParaRPr lang="sv-SE"/>
          </a:p>
        </p:txBody>
      </p:sp>
      <p:pic>
        <p:nvPicPr>
          <p:cNvPr id="13" name="Bildobjekt 12">
            <a:extLst>
              <a:ext uri="{FF2B5EF4-FFF2-40B4-BE49-F238E27FC236}">
                <a16:creationId xmlns:a16="http://schemas.microsoft.com/office/drawing/2014/main" id="{DC414ED2-82A3-4AA4-9BB2-31F9786041DE}"/>
              </a:ext>
            </a:extLst>
          </p:cNvPr>
          <p:cNvPicPr>
            <a:picLocks noChangeAspect="1"/>
          </p:cNvPicPr>
          <p:nvPr/>
        </p:nvPicPr>
        <p:blipFill>
          <a:blip r:embed="rId3"/>
          <a:stretch>
            <a:fillRect/>
          </a:stretch>
        </p:blipFill>
        <p:spPr>
          <a:xfrm>
            <a:off x="474994" y="692696"/>
            <a:ext cx="1017677" cy="1073331"/>
          </a:xfrm>
          <a:prstGeom prst="rect">
            <a:avLst/>
          </a:prstGeom>
        </p:spPr>
      </p:pic>
      <p:pic>
        <p:nvPicPr>
          <p:cNvPr id="6" name="Bildobjekt 5">
            <a:extLst>
              <a:ext uri="{FF2B5EF4-FFF2-40B4-BE49-F238E27FC236}">
                <a16:creationId xmlns:a16="http://schemas.microsoft.com/office/drawing/2014/main" id="{B9BE5DBD-6F97-0541-A8D3-0875A6E1E1EB}"/>
              </a:ext>
            </a:extLst>
          </p:cNvPr>
          <p:cNvPicPr>
            <a:picLocks noChangeAspect="1"/>
          </p:cNvPicPr>
          <p:nvPr/>
        </p:nvPicPr>
        <p:blipFill rotWithShape="1">
          <a:blip r:embed="rId4">
            <a:extLst>
              <a:ext uri="{28A0092B-C50C-407E-A947-70E740481C1C}">
                <a14:useLocalDpi xmlns:a14="http://schemas.microsoft.com/office/drawing/2010/main" val="0"/>
              </a:ext>
            </a:extLst>
          </a:blip>
          <a:srcRect t="2446" b="7933"/>
          <a:stretch/>
        </p:blipFill>
        <p:spPr>
          <a:xfrm>
            <a:off x="6324070" y="2372084"/>
            <a:ext cx="2584907" cy="2434423"/>
          </a:xfrm>
          <a:prstGeom prst="rect">
            <a:avLst/>
          </a:prstGeom>
        </p:spPr>
      </p:pic>
    </p:spTree>
    <p:extLst>
      <p:ext uri="{BB962C8B-B14F-4D97-AF65-F5344CB8AC3E}">
        <p14:creationId xmlns:p14="http://schemas.microsoft.com/office/powerpoint/2010/main" val="569901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339404" y="1030260"/>
            <a:ext cx="6984775" cy="1287016"/>
          </a:xfrm>
        </p:spPr>
        <p:txBody>
          <a:bodyPr/>
          <a:lstStyle/>
          <a:p>
            <a:pPr lvl="1"/>
            <a:r>
              <a:rPr lang="sv-SE" dirty="0"/>
              <a:t>Del 4 – risktest för diabetes typ-2 för föräldrar – rådgivning i primärvården</a:t>
            </a:r>
            <a:br>
              <a:rPr lang="sv-SE" dirty="0"/>
            </a:br>
            <a:r>
              <a:rPr lang="sv-SE" dirty="0"/>
              <a:t> </a:t>
            </a:r>
          </a:p>
        </p:txBody>
      </p:sp>
      <p:sp>
        <p:nvSpPr>
          <p:cNvPr id="3" name="Platshållare för innehåll 2"/>
          <p:cNvSpPr>
            <a:spLocks noGrp="1"/>
          </p:cNvSpPr>
          <p:nvPr>
            <p:ph idx="1"/>
          </p:nvPr>
        </p:nvSpPr>
        <p:spPr>
          <a:xfrm>
            <a:off x="494755" y="2233703"/>
            <a:ext cx="8154489" cy="3262836"/>
          </a:xfrm>
        </p:spPr>
        <p:txBody>
          <a:bodyPr/>
          <a:lstStyle/>
          <a:p>
            <a:r>
              <a:rPr lang="sv-SE" sz="2800" dirty="0"/>
              <a:t>Förälder fyller i diabetesrisktest (FINDRISC) i hälsobroschyren och/eller Vårdguiden 1177. Vid förhöjd risk rekommenderas besök på vårdcentral. Syftet är att förälder medvetandegörs om sin egen hälsa och eventuellt behov av förändring av levnadsvanor.</a:t>
            </a:r>
          </a:p>
        </p:txBody>
      </p:sp>
      <p:sp>
        <p:nvSpPr>
          <p:cNvPr id="4" name="Platshållare för datum 3">
            <a:extLst>
              <a:ext uri="{FF2B5EF4-FFF2-40B4-BE49-F238E27FC236}">
                <a16:creationId xmlns:a16="http://schemas.microsoft.com/office/drawing/2014/main" id="{EE81815D-6336-E84E-B0F6-73D31A9D37EE}"/>
              </a:ext>
            </a:extLst>
          </p:cNvPr>
          <p:cNvSpPr>
            <a:spLocks noGrp="1"/>
          </p:cNvSpPr>
          <p:nvPr>
            <p:ph type="dt" sz="half" idx="10"/>
          </p:nvPr>
        </p:nvSpPr>
        <p:spPr/>
        <p:txBody>
          <a:bodyPr/>
          <a:lstStyle/>
          <a:p>
            <a:fld id="{FD468E74-A4E0-0743-932C-69266B59DA36}" type="datetime1">
              <a:rPr lang="sv-SE" smtClean="0"/>
              <a:t>2021-08-23</a:t>
            </a:fld>
            <a:endParaRPr lang="sv-SE"/>
          </a:p>
        </p:txBody>
      </p:sp>
      <p:sp>
        <p:nvSpPr>
          <p:cNvPr id="8" name="Platshållare för bildnummer 7">
            <a:extLst>
              <a:ext uri="{FF2B5EF4-FFF2-40B4-BE49-F238E27FC236}">
                <a16:creationId xmlns:a16="http://schemas.microsoft.com/office/drawing/2014/main" id="{BEA15374-4362-DE4F-AEAC-657756EEF0C8}"/>
              </a:ext>
            </a:extLst>
          </p:cNvPr>
          <p:cNvSpPr>
            <a:spLocks noGrp="1"/>
          </p:cNvSpPr>
          <p:nvPr>
            <p:ph type="sldNum" sz="quarter" idx="12"/>
          </p:nvPr>
        </p:nvSpPr>
        <p:spPr/>
        <p:txBody>
          <a:bodyPr/>
          <a:lstStyle/>
          <a:p>
            <a:fld id="{0A344798-5667-4090-9632-35360E085400}" type="slidenum">
              <a:rPr lang="sv-SE" smtClean="0"/>
              <a:t>14</a:t>
            </a:fld>
            <a:endParaRPr lang="sv-SE"/>
          </a:p>
        </p:txBody>
      </p:sp>
      <p:pic>
        <p:nvPicPr>
          <p:cNvPr id="9" name="Bildobjekt 8">
            <a:extLst>
              <a:ext uri="{FF2B5EF4-FFF2-40B4-BE49-F238E27FC236}">
                <a16:creationId xmlns:a16="http://schemas.microsoft.com/office/drawing/2014/main" id="{35819982-1702-4EC5-92CC-F266709EB3C5}"/>
              </a:ext>
            </a:extLst>
          </p:cNvPr>
          <p:cNvPicPr>
            <a:picLocks noChangeAspect="1"/>
          </p:cNvPicPr>
          <p:nvPr/>
        </p:nvPicPr>
        <p:blipFill>
          <a:blip r:embed="rId3"/>
          <a:stretch>
            <a:fillRect/>
          </a:stretch>
        </p:blipFill>
        <p:spPr>
          <a:xfrm>
            <a:off x="2655548" y="4929155"/>
            <a:ext cx="4352485" cy="1547845"/>
          </a:xfrm>
          <a:prstGeom prst="rect">
            <a:avLst/>
          </a:prstGeom>
        </p:spPr>
      </p:pic>
      <p:pic>
        <p:nvPicPr>
          <p:cNvPr id="10" name="Bildobjekt 9">
            <a:extLst>
              <a:ext uri="{FF2B5EF4-FFF2-40B4-BE49-F238E27FC236}">
                <a16:creationId xmlns:a16="http://schemas.microsoft.com/office/drawing/2014/main" id="{D1D8715C-D187-4634-9A37-5494CD9947A1}"/>
              </a:ext>
            </a:extLst>
          </p:cNvPr>
          <p:cNvPicPr>
            <a:picLocks noChangeAspect="1"/>
          </p:cNvPicPr>
          <p:nvPr/>
        </p:nvPicPr>
        <p:blipFill>
          <a:blip r:embed="rId4"/>
          <a:stretch>
            <a:fillRect/>
          </a:stretch>
        </p:blipFill>
        <p:spPr>
          <a:xfrm>
            <a:off x="310982" y="824795"/>
            <a:ext cx="1017677" cy="1073331"/>
          </a:xfrm>
          <a:prstGeom prst="rect">
            <a:avLst/>
          </a:prstGeom>
        </p:spPr>
      </p:pic>
    </p:spTree>
    <p:extLst>
      <p:ext uri="{BB962C8B-B14F-4D97-AF65-F5344CB8AC3E}">
        <p14:creationId xmlns:p14="http://schemas.microsoft.com/office/powerpoint/2010/main" val="1614215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E82244-B15E-49B1-9B6A-1106320281B6}"/>
              </a:ext>
            </a:extLst>
          </p:cNvPr>
          <p:cNvSpPr>
            <a:spLocks noGrp="1"/>
          </p:cNvSpPr>
          <p:nvPr>
            <p:ph type="title"/>
          </p:nvPr>
        </p:nvSpPr>
        <p:spPr>
          <a:xfrm>
            <a:off x="539750" y="706596"/>
            <a:ext cx="7772400" cy="1143000"/>
          </a:xfrm>
        </p:spPr>
        <p:txBody>
          <a:bodyPr wrap="square" anchor="t">
            <a:normAutofit/>
          </a:bodyPr>
          <a:lstStyle/>
          <a:p>
            <a:r>
              <a:rPr lang="sv-SE" sz="3200" dirty="0"/>
              <a:t>Rollfördelning – utförare </a:t>
            </a:r>
          </a:p>
        </p:txBody>
      </p:sp>
      <p:sp>
        <p:nvSpPr>
          <p:cNvPr id="8" name="Platshållare för innehåll 7">
            <a:extLst>
              <a:ext uri="{FF2B5EF4-FFF2-40B4-BE49-F238E27FC236}">
                <a16:creationId xmlns:a16="http://schemas.microsoft.com/office/drawing/2014/main" id="{D5AF628B-FFC1-984C-94BF-FC730685A373}"/>
              </a:ext>
            </a:extLst>
          </p:cNvPr>
          <p:cNvSpPr>
            <a:spLocks noGrp="1"/>
          </p:cNvSpPr>
          <p:nvPr>
            <p:ph idx="1"/>
          </p:nvPr>
        </p:nvSpPr>
        <p:spPr>
          <a:xfrm>
            <a:off x="673481" y="1412776"/>
            <a:ext cx="7772400" cy="4390876"/>
          </a:xfrm>
        </p:spPr>
        <p:txBody>
          <a:bodyPr/>
          <a:lstStyle/>
          <a:p>
            <a:r>
              <a:rPr lang="sv-SE" b="1" u="sng" dirty="0"/>
              <a:t>Rektors roll:</a:t>
            </a:r>
            <a:r>
              <a:rPr lang="sv-SE" dirty="0"/>
              <a:t> Ansvarar för att skapa konsensus kring EFS och hälsoarbetet på skolan och göra det synligt. Deltar i löpande diskussioner kring implementeringen av EFS på skolan och i kommunen.</a:t>
            </a:r>
          </a:p>
          <a:p>
            <a:r>
              <a:rPr lang="sv-SE" b="1" u="sng" dirty="0"/>
              <a:t>Skolsköterskans roll:</a:t>
            </a:r>
            <a:r>
              <a:rPr lang="sv-SE" dirty="0"/>
              <a:t> Får nya och bättre verktyg (MI-utbildning) för att utföra hälsosamtal med föräldrar i förskoleklass. Deltar i löpande diskussioner kring implementeringen av EFS på skolan och i kommunen.</a:t>
            </a:r>
          </a:p>
          <a:p>
            <a:r>
              <a:rPr lang="sv-SE" b="1" u="sng" dirty="0"/>
              <a:t>Förskoleklasslärarens roll:</a:t>
            </a:r>
            <a:r>
              <a:rPr lang="sv-SE" dirty="0"/>
              <a:t> Utför 9 lektioner i klassrummet med tillhörande hemuppgifter för barnen enligt en tydlig lärarhandledning. Deltar i diskussioner kring implementeringen av EFS på skolan och i kommunen.</a:t>
            </a:r>
          </a:p>
          <a:p>
            <a:r>
              <a:rPr lang="sv-SE" b="1" u="sng" dirty="0"/>
              <a:t>Ansvarig för elevhälsoteamet:</a:t>
            </a:r>
            <a:r>
              <a:rPr lang="sv-SE" dirty="0"/>
              <a:t> Ansvarar för att regelbundet sammankalla till diskussion om EFS med elevhälsoteam </a:t>
            </a:r>
            <a:r>
              <a:rPr lang="sv-SE" u="sng" dirty="0"/>
              <a:t>och</a:t>
            </a:r>
            <a:r>
              <a:rPr lang="sv-SE" dirty="0"/>
              <a:t> utförarna av programmet.</a:t>
            </a:r>
          </a:p>
        </p:txBody>
      </p:sp>
      <p:sp>
        <p:nvSpPr>
          <p:cNvPr id="4" name="Platshållare för datum 3">
            <a:extLst>
              <a:ext uri="{FF2B5EF4-FFF2-40B4-BE49-F238E27FC236}">
                <a16:creationId xmlns:a16="http://schemas.microsoft.com/office/drawing/2014/main" id="{F0271DD0-85D6-400E-A32D-484E0BB3972B}"/>
              </a:ext>
            </a:extLst>
          </p:cNvPr>
          <p:cNvSpPr>
            <a:spLocks noGrp="1"/>
          </p:cNvSpPr>
          <p:nvPr>
            <p:ph type="dt" sz="half" idx="10"/>
          </p:nvPr>
        </p:nvSpPr>
        <p:spPr/>
        <p:txBody>
          <a:bodyPr wrap="square" anchor="t">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1272015-E5F7-0D47-BFCD-FC79EF0D8475}" type="datetime1">
              <a:rPr kumimoji="0" lang="sv-SE" sz="800" b="0" i="0" u="none" strike="noStrike" kern="1200" cap="none" spc="0" normalizeH="0" baseline="0" noProof="0" smtClean="0">
                <a:ln>
                  <a:noFill/>
                </a:ln>
                <a:solidFill>
                  <a:srgbClr val="808080"/>
                </a:solidFill>
                <a:effectLst/>
                <a:uLnTx/>
                <a:uFillTx/>
                <a:latin typeface="Arial"/>
                <a:ea typeface="+mn-ea"/>
                <a:cs typeface="+mn-cs"/>
              </a:rPr>
              <a:t>2021-08-23</a:t>
            </a:fld>
            <a:endParaRPr kumimoji="0" lang="sv-SE" sz="800" b="0" i="0" u="none" strike="noStrike" kern="1200" cap="none" spc="0" normalizeH="0" baseline="0" noProof="0">
              <a:ln>
                <a:noFill/>
              </a:ln>
              <a:solidFill>
                <a:srgbClr val="808080"/>
              </a:solidFill>
              <a:effectLst/>
              <a:uLnTx/>
              <a:uFillTx/>
              <a:latin typeface="Arial"/>
              <a:ea typeface="+mn-ea"/>
              <a:cs typeface="+mn-cs"/>
            </a:endParaRPr>
          </a:p>
        </p:txBody>
      </p:sp>
      <p:sp>
        <p:nvSpPr>
          <p:cNvPr id="6" name="Platshållare för bildnummer 5">
            <a:extLst>
              <a:ext uri="{FF2B5EF4-FFF2-40B4-BE49-F238E27FC236}">
                <a16:creationId xmlns:a16="http://schemas.microsoft.com/office/drawing/2014/main" id="{764A8AA3-45A9-4F0E-9DAC-705DA772C67F}"/>
              </a:ext>
            </a:extLst>
          </p:cNvPr>
          <p:cNvSpPr>
            <a:spLocks noGrp="1"/>
          </p:cNvSpPr>
          <p:nvPr>
            <p:ph type="sldNum" sz="quarter" idx="12"/>
          </p:nvPr>
        </p:nvSpPr>
        <p:spPr/>
        <p:txBody>
          <a:bodyPr wrap="square" anchor="t">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AF442179-92B7-4009-AAB8-753245841795}" type="slidenum">
              <a:rPr kumimoji="0" lang="sv-SE" sz="800" b="1" i="0" u="none" strike="noStrike" kern="1200" cap="none" spc="0" normalizeH="0" baseline="0" noProof="0" smtClean="0">
                <a:ln>
                  <a:noFill/>
                </a:ln>
                <a:solidFill>
                  <a:srgbClr val="80808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15</a:t>
            </a:fld>
            <a:endParaRPr kumimoji="0" lang="sv-SE" sz="800" b="1" i="0" u="none" strike="noStrike" kern="1200" cap="none" spc="0" normalizeH="0" baseline="0" noProof="0">
              <a:ln>
                <a:noFill/>
              </a:ln>
              <a:solidFill>
                <a:srgbClr val="808080"/>
              </a:solidFill>
              <a:effectLst/>
              <a:uLnTx/>
              <a:uFillTx/>
              <a:latin typeface="Arial"/>
              <a:ea typeface="+mn-ea"/>
              <a:cs typeface="+mn-cs"/>
            </a:endParaRPr>
          </a:p>
        </p:txBody>
      </p:sp>
    </p:spTree>
    <p:extLst>
      <p:ext uri="{BB962C8B-B14F-4D97-AF65-F5344CB8AC3E}">
        <p14:creationId xmlns:p14="http://schemas.microsoft.com/office/powerpoint/2010/main" val="404904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9B817F0-B7C4-4011-87C8-829BDA48021C}"/>
              </a:ext>
            </a:extLst>
          </p:cNvPr>
          <p:cNvSpPr>
            <a:spLocks noGrp="1"/>
          </p:cNvSpPr>
          <p:nvPr>
            <p:ph type="title"/>
          </p:nvPr>
        </p:nvSpPr>
        <p:spPr>
          <a:xfrm>
            <a:off x="539552" y="620688"/>
            <a:ext cx="7772400" cy="1143000"/>
          </a:xfrm>
        </p:spPr>
        <p:txBody>
          <a:bodyPr/>
          <a:lstStyle/>
          <a:p>
            <a:r>
              <a:rPr lang="sv-SE" dirty="0"/>
              <a:t>IMPROVE (= Förbättra) 2020-2024</a:t>
            </a:r>
            <a:br>
              <a:rPr lang="sv-SE" dirty="0"/>
            </a:br>
            <a:r>
              <a:rPr lang="en-GB" sz="2400" u="sng" dirty="0" err="1"/>
              <a:t>IM</a:t>
            </a:r>
            <a:r>
              <a:rPr lang="en-GB" sz="2400" b="0" dirty="0" err="1"/>
              <a:t>plementation</a:t>
            </a:r>
            <a:r>
              <a:rPr lang="en-GB" sz="2400" b="0" dirty="0"/>
              <a:t> of a parental support programme A Healthy School Start to promote child health and </a:t>
            </a:r>
            <a:r>
              <a:rPr lang="en-GB" sz="2400" u="sng" dirty="0" err="1"/>
              <a:t>PR</a:t>
            </a:r>
            <a:r>
              <a:rPr lang="en-GB" sz="2400" b="0" dirty="0" err="1"/>
              <a:t>event</a:t>
            </a:r>
            <a:r>
              <a:rPr lang="en-GB" sz="2400" b="0" dirty="0"/>
              <a:t> </a:t>
            </a:r>
            <a:r>
              <a:rPr lang="en-GB" sz="2400" u="sng" dirty="0" err="1"/>
              <a:t>OVE</a:t>
            </a:r>
            <a:r>
              <a:rPr lang="en-GB" sz="2400" b="0" dirty="0" err="1"/>
              <a:t>rweight</a:t>
            </a:r>
            <a:r>
              <a:rPr lang="en-GB" sz="2400" b="0" dirty="0"/>
              <a:t> and obesity</a:t>
            </a:r>
          </a:p>
        </p:txBody>
      </p:sp>
      <p:sp>
        <p:nvSpPr>
          <p:cNvPr id="3" name="Platshållare för innehåll 2">
            <a:extLst>
              <a:ext uri="{FF2B5EF4-FFF2-40B4-BE49-F238E27FC236}">
                <a16:creationId xmlns:a16="http://schemas.microsoft.com/office/drawing/2014/main" id="{2D02365C-F106-40C1-9A33-8B9F3AEBCF39}"/>
              </a:ext>
            </a:extLst>
          </p:cNvPr>
          <p:cNvSpPr>
            <a:spLocks noGrp="1"/>
          </p:cNvSpPr>
          <p:nvPr>
            <p:ph idx="1"/>
          </p:nvPr>
        </p:nvSpPr>
        <p:spPr>
          <a:xfrm>
            <a:off x="541599" y="2606289"/>
            <a:ext cx="8147248" cy="4114800"/>
          </a:xfrm>
        </p:spPr>
        <p:txBody>
          <a:bodyPr/>
          <a:lstStyle/>
          <a:p>
            <a:pPr marL="0" indent="0">
              <a:buNone/>
            </a:pPr>
            <a:r>
              <a:rPr lang="sv-SE" sz="2400" b="1" dirty="0"/>
              <a:t>Syfte</a:t>
            </a:r>
          </a:p>
          <a:p>
            <a:pPr marL="0" indent="0">
              <a:buNone/>
            </a:pPr>
            <a:r>
              <a:rPr lang="sv-SE" sz="2400" dirty="0"/>
              <a:t>Att identifiera de bästa strategierna för att implementera EFS i en hel kommun – alla skolor tar del av programmet. Randomisering till grupp 1 eller grupp 2.</a:t>
            </a:r>
          </a:p>
          <a:p>
            <a:pPr marL="0" indent="0">
              <a:buNone/>
            </a:pPr>
            <a:endParaRPr lang="sv-SE" sz="2400" dirty="0"/>
          </a:p>
          <a:p>
            <a:pPr marL="0" indent="0">
              <a:buNone/>
            </a:pPr>
            <a:r>
              <a:rPr lang="sv-SE" sz="2400" b="1" dirty="0"/>
              <a:t>Studiepopulation</a:t>
            </a:r>
          </a:p>
          <a:p>
            <a:pPr marL="0" indent="0">
              <a:buNone/>
            </a:pPr>
            <a:r>
              <a:rPr lang="sv-SE" sz="2400" dirty="0"/>
              <a:t>Förskoleklasselever som börjar skolan 2021 och 2022 och deras föräldrar samt involverad skolpersonal</a:t>
            </a:r>
          </a:p>
          <a:p>
            <a:pPr marL="0" indent="0">
              <a:buNone/>
            </a:pPr>
            <a:endParaRPr lang="sv-SE" sz="2400" dirty="0"/>
          </a:p>
          <a:p>
            <a:pPr marL="0" indent="0">
              <a:buNone/>
            </a:pPr>
            <a:r>
              <a:rPr lang="sv-SE" sz="2400" b="1" i="1" dirty="0"/>
              <a:t>		</a:t>
            </a:r>
            <a:endParaRPr lang="sv-SE" sz="2400" dirty="0"/>
          </a:p>
          <a:p>
            <a:pPr marL="0" indent="0">
              <a:buNone/>
            </a:pPr>
            <a:endParaRPr lang="sv-SE" sz="2400" dirty="0"/>
          </a:p>
        </p:txBody>
      </p:sp>
      <p:sp>
        <p:nvSpPr>
          <p:cNvPr id="4" name="Platshållare för datum 3">
            <a:extLst>
              <a:ext uri="{FF2B5EF4-FFF2-40B4-BE49-F238E27FC236}">
                <a16:creationId xmlns:a16="http://schemas.microsoft.com/office/drawing/2014/main" id="{71C966D2-5CA5-4296-8EED-0636DE4BBE7D}"/>
              </a:ext>
            </a:extLst>
          </p:cNvPr>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143D67E-14DB-D246-A973-A1A15105CC03}" type="datetime1">
              <a:rPr kumimoji="0" lang="sv-SE" sz="800" b="0" i="0" u="none" strike="noStrike" kern="1200" cap="none" spc="0" normalizeH="0" baseline="0" noProof="0" smtClean="0">
                <a:ln>
                  <a:noFill/>
                </a:ln>
                <a:solidFill>
                  <a:srgbClr val="808080"/>
                </a:solidFill>
                <a:effectLst/>
                <a:uLnTx/>
                <a:uFillTx/>
                <a:latin typeface="Arial"/>
                <a:ea typeface="+mn-ea"/>
                <a:cs typeface="+mn-cs"/>
              </a:rPr>
              <a:t>2021-08-23</a:t>
            </a:fld>
            <a:endParaRPr kumimoji="0" lang="sv-SE" sz="800" b="0" i="0" u="none" strike="noStrike" kern="1200" cap="none" spc="0" normalizeH="0" baseline="0" noProof="0">
              <a:ln>
                <a:noFill/>
              </a:ln>
              <a:solidFill>
                <a:srgbClr val="808080"/>
              </a:solidFill>
              <a:effectLst/>
              <a:uLnTx/>
              <a:uFillTx/>
              <a:latin typeface="Arial"/>
              <a:ea typeface="+mn-ea"/>
              <a:cs typeface="+mn-cs"/>
            </a:endParaRPr>
          </a:p>
        </p:txBody>
      </p:sp>
      <p:sp>
        <p:nvSpPr>
          <p:cNvPr id="6" name="Platshållare för bildnummer 5">
            <a:extLst>
              <a:ext uri="{FF2B5EF4-FFF2-40B4-BE49-F238E27FC236}">
                <a16:creationId xmlns:a16="http://schemas.microsoft.com/office/drawing/2014/main" id="{ADE6AB2C-E33F-4135-8DAF-1A820B4DCFEC}"/>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F442179-92B7-4009-AAB8-753245841795}" type="slidenum">
              <a:rPr kumimoji="0" lang="sv-SE" sz="800" b="1" i="0" u="none" strike="noStrike" kern="1200" cap="none" spc="0" normalizeH="0" baseline="0" noProof="0" smtClean="0">
                <a:ln>
                  <a:noFill/>
                </a:ln>
                <a:solidFill>
                  <a:srgbClr val="808080"/>
                </a:solidFill>
                <a:effectLst/>
                <a:uLnTx/>
                <a:uFillTx/>
                <a:latin typeface="Arial"/>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sv-SE" sz="800" b="1" i="0" u="none" strike="noStrike" kern="1200" cap="none" spc="0" normalizeH="0" baseline="0" noProof="0">
              <a:ln>
                <a:noFill/>
              </a:ln>
              <a:solidFill>
                <a:srgbClr val="808080"/>
              </a:solidFill>
              <a:effectLst/>
              <a:uLnTx/>
              <a:uFillTx/>
              <a:latin typeface="Arial"/>
              <a:ea typeface="+mn-ea"/>
              <a:cs typeface="+mn-cs"/>
            </a:endParaRPr>
          </a:p>
        </p:txBody>
      </p:sp>
    </p:spTree>
    <p:extLst>
      <p:ext uri="{BB962C8B-B14F-4D97-AF65-F5344CB8AC3E}">
        <p14:creationId xmlns:p14="http://schemas.microsoft.com/office/powerpoint/2010/main" val="1550982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6F3A28A-C565-410E-A74E-195D5998C6C0}"/>
              </a:ext>
            </a:extLst>
          </p:cNvPr>
          <p:cNvSpPr>
            <a:spLocks noGrp="1"/>
          </p:cNvSpPr>
          <p:nvPr>
            <p:ph type="title"/>
          </p:nvPr>
        </p:nvSpPr>
        <p:spPr>
          <a:xfrm>
            <a:off x="800100" y="803734"/>
            <a:ext cx="7772400" cy="1143000"/>
          </a:xfrm>
        </p:spPr>
        <p:txBody>
          <a:bodyPr/>
          <a:lstStyle/>
          <a:p>
            <a:r>
              <a:rPr lang="sv-SE" dirty="0"/>
              <a:t>Programteori IMPROVE</a:t>
            </a:r>
          </a:p>
        </p:txBody>
      </p:sp>
      <p:sp>
        <p:nvSpPr>
          <p:cNvPr id="4" name="Platshållare för datum 3">
            <a:extLst>
              <a:ext uri="{FF2B5EF4-FFF2-40B4-BE49-F238E27FC236}">
                <a16:creationId xmlns:a16="http://schemas.microsoft.com/office/drawing/2014/main" id="{4E019B01-9D0E-4930-ACAD-7B13B9A67CAD}"/>
              </a:ext>
            </a:extLst>
          </p:cNvPr>
          <p:cNvSpPr>
            <a:spLocks noGrp="1"/>
          </p:cNvSpPr>
          <p:nvPr>
            <p:ph type="dt" sz="half" idx="10"/>
          </p:nvPr>
        </p:nvSpPr>
        <p:spPr/>
        <p:txBody>
          <a:bodyPr/>
          <a:lstStyle/>
          <a:p>
            <a:pPr>
              <a:defRPr/>
            </a:pPr>
            <a:fld id="{8F918034-CBDB-A94E-9DF0-9FD5A5F9082F}" type="datetime1">
              <a:rPr lang="sv-SE" smtClean="0"/>
              <a:t>2021-08-23</a:t>
            </a:fld>
            <a:endParaRPr lang="sv-SE"/>
          </a:p>
        </p:txBody>
      </p:sp>
      <p:sp>
        <p:nvSpPr>
          <p:cNvPr id="6" name="Platshållare för bildnummer 5">
            <a:extLst>
              <a:ext uri="{FF2B5EF4-FFF2-40B4-BE49-F238E27FC236}">
                <a16:creationId xmlns:a16="http://schemas.microsoft.com/office/drawing/2014/main" id="{C76F7B23-72B9-4148-9B9A-73C510B42CAC}"/>
              </a:ext>
            </a:extLst>
          </p:cNvPr>
          <p:cNvSpPr>
            <a:spLocks noGrp="1"/>
          </p:cNvSpPr>
          <p:nvPr>
            <p:ph type="sldNum" sz="quarter" idx="12"/>
          </p:nvPr>
        </p:nvSpPr>
        <p:spPr/>
        <p:txBody>
          <a:bodyPr/>
          <a:lstStyle/>
          <a:p>
            <a:pPr>
              <a:defRPr/>
            </a:pPr>
            <a:fld id="{AF442179-92B7-4009-AAB8-753245841795}" type="slidenum">
              <a:rPr lang="sv-SE" smtClean="0"/>
              <a:pPr>
                <a:defRPr/>
              </a:pPr>
              <a:t>17</a:t>
            </a:fld>
            <a:endParaRPr lang="sv-SE"/>
          </a:p>
        </p:txBody>
      </p:sp>
      <p:pic>
        <p:nvPicPr>
          <p:cNvPr id="17" name="Platshållare för innehåll 16">
            <a:extLst>
              <a:ext uri="{FF2B5EF4-FFF2-40B4-BE49-F238E27FC236}">
                <a16:creationId xmlns:a16="http://schemas.microsoft.com/office/drawing/2014/main" id="{F3EBAFC2-042E-8B4F-85AC-92890EAD2FC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1500" y="1556792"/>
            <a:ext cx="8219521" cy="4497474"/>
          </a:xfrm>
        </p:spPr>
      </p:pic>
    </p:spTree>
    <p:extLst>
      <p:ext uri="{BB962C8B-B14F-4D97-AF65-F5344CB8AC3E}">
        <p14:creationId xmlns:p14="http://schemas.microsoft.com/office/powerpoint/2010/main" val="677360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1D1EB50-7252-4C5A-9A91-9E7CCED03016}"/>
              </a:ext>
            </a:extLst>
          </p:cNvPr>
          <p:cNvSpPr>
            <a:spLocks noGrp="1"/>
          </p:cNvSpPr>
          <p:nvPr>
            <p:ph type="title"/>
          </p:nvPr>
        </p:nvSpPr>
        <p:spPr>
          <a:xfrm>
            <a:off x="537703" y="857250"/>
            <a:ext cx="7772400" cy="1143000"/>
          </a:xfrm>
        </p:spPr>
        <p:txBody>
          <a:bodyPr/>
          <a:lstStyle/>
          <a:p>
            <a:r>
              <a:rPr lang="sv-SE" sz="3200" dirty="0"/>
              <a:t>Implementeringsstrategier – paket 1</a:t>
            </a:r>
          </a:p>
        </p:txBody>
      </p:sp>
      <p:sp>
        <p:nvSpPr>
          <p:cNvPr id="3" name="Platshållare för innehåll 2">
            <a:extLst>
              <a:ext uri="{FF2B5EF4-FFF2-40B4-BE49-F238E27FC236}">
                <a16:creationId xmlns:a16="http://schemas.microsoft.com/office/drawing/2014/main" id="{ED6ACBF1-E368-47F0-9117-5DC0925FBF78}"/>
              </a:ext>
            </a:extLst>
          </p:cNvPr>
          <p:cNvSpPr>
            <a:spLocks noGrp="1"/>
          </p:cNvSpPr>
          <p:nvPr>
            <p:ph idx="1"/>
          </p:nvPr>
        </p:nvSpPr>
        <p:spPr/>
        <p:txBody>
          <a:bodyPr/>
          <a:lstStyle/>
          <a:p>
            <a:pPr marL="457200" indent="-457200">
              <a:buAutoNum type="arabicPeriod"/>
            </a:pPr>
            <a:r>
              <a:rPr lang="sv-SE" sz="2800" dirty="0"/>
              <a:t>Lokala konsensusdiskussioner - uppnå samsyn kring EFS på skolan</a:t>
            </a:r>
          </a:p>
          <a:p>
            <a:pPr marL="457200" indent="-457200">
              <a:buAutoNum type="arabicPeriod"/>
            </a:pPr>
            <a:r>
              <a:rPr lang="sv-SE" sz="2800" dirty="0"/>
              <a:t>Organisera ett EFS-team på skolan</a:t>
            </a:r>
          </a:p>
          <a:p>
            <a:pPr marL="457200" indent="-457200">
              <a:buAutoNum type="arabicPeriod"/>
            </a:pPr>
            <a:r>
              <a:rPr lang="sv-SE" sz="2800" dirty="0"/>
              <a:t>Kunskaps- och erfarenhetsutbyte mellan involverad personal</a:t>
            </a:r>
          </a:p>
          <a:p>
            <a:pPr marL="457200" indent="-457200">
              <a:buAutoNum type="arabicPeriod"/>
            </a:pPr>
            <a:r>
              <a:rPr lang="sv-SE" sz="2800" dirty="0"/>
              <a:t>Beställa skriftligt utbildningsmaterial</a:t>
            </a:r>
          </a:p>
          <a:p>
            <a:pPr marL="457200" indent="-457200">
              <a:buAutoNum type="arabicPeriod"/>
            </a:pPr>
            <a:r>
              <a:rPr lang="sv-SE" sz="2800" dirty="0"/>
              <a:t>Förbereda och motivera föräldrarna att delta</a:t>
            </a:r>
          </a:p>
          <a:p>
            <a:pPr marL="457200" indent="-457200">
              <a:buAutoNum type="arabicPeriod"/>
            </a:pPr>
            <a:r>
              <a:rPr lang="sv-SE" sz="2800" dirty="0"/>
              <a:t>Förändra skolmiljön vid behov </a:t>
            </a:r>
          </a:p>
        </p:txBody>
      </p:sp>
      <p:sp>
        <p:nvSpPr>
          <p:cNvPr id="4" name="Platshållare för datum 3">
            <a:extLst>
              <a:ext uri="{FF2B5EF4-FFF2-40B4-BE49-F238E27FC236}">
                <a16:creationId xmlns:a16="http://schemas.microsoft.com/office/drawing/2014/main" id="{BB8651A5-CE67-47F0-9E14-8A5FE20377AE}"/>
              </a:ext>
            </a:extLst>
          </p:cNvPr>
          <p:cNvSpPr>
            <a:spLocks noGrp="1"/>
          </p:cNvSpPr>
          <p:nvPr>
            <p:ph type="dt" sz="half" idx="10"/>
          </p:nvPr>
        </p:nvSpPr>
        <p:spPr/>
        <p:txBody>
          <a:bodyPr/>
          <a:lstStyle/>
          <a:p>
            <a:fld id="{BA176E68-CC25-3C4D-8B95-2DF31470E94C}" type="datetime1">
              <a:rPr lang="sv-SE" smtClean="0"/>
              <a:t>2021-08-23</a:t>
            </a:fld>
            <a:endParaRPr lang="sv-SE"/>
          </a:p>
        </p:txBody>
      </p:sp>
      <p:sp>
        <p:nvSpPr>
          <p:cNvPr id="6" name="Platshållare för bildnummer 5">
            <a:extLst>
              <a:ext uri="{FF2B5EF4-FFF2-40B4-BE49-F238E27FC236}">
                <a16:creationId xmlns:a16="http://schemas.microsoft.com/office/drawing/2014/main" id="{77C5510B-C4AF-45E3-99A5-DB08C714B713}"/>
              </a:ext>
            </a:extLst>
          </p:cNvPr>
          <p:cNvSpPr>
            <a:spLocks noGrp="1"/>
          </p:cNvSpPr>
          <p:nvPr>
            <p:ph type="sldNum" sz="quarter" idx="12"/>
          </p:nvPr>
        </p:nvSpPr>
        <p:spPr/>
        <p:txBody>
          <a:bodyPr/>
          <a:lstStyle/>
          <a:p>
            <a:fld id="{0A344798-5667-4090-9632-35360E085400}" type="slidenum">
              <a:rPr lang="sv-SE" smtClean="0"/>
              <a:t>18</a:t>
            </a:fld>
            <a:endParaRPr lang="sv-SE"/>
          </a:p>
        </p:txBody>
      </p:sp>
    </p:spTree>
    <p:extLst>
      <p:ext uri="{BB962C8B-B14F-4D97-AF65-F5344CB8AC3E}">
        <p14:creationId xmlns:p14="http://schemas.microsoft.com/office/powerpoint/2010/main" val="2287839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1D1EB50-7252-4C5A-9A91-9E7CCED03016}"/>
              </a:ext>
            </a:extLst>
          </p:cNvPr>
          <p:cNvSpPr>
            <a:spLocks noGrp="1"/>
          </p:cNvSpPr>
          <p:nvPr>
            <p:ph type="title"/>
          </p:nvPr>
        </p:nvSpPr>
        <p:spPr>
          <a:xfrm>
            <a:off x="537703" y="857250"/>
            <a:ext cx="7772400" cy="1143000"/>
          </a:xfrm>
        </p:spPr>
        <p:txBody>
          <a:bodyPr/>
          <a:lstStyle/>
          <a:p>
            <a:r>
              <a:rPr lang="sv-SE" sz="3200" dirty="0"/>
              <a:t>Implementeringsstrategier – paket 2</a:t>
            </a:r>
          </a:p>
        </p:txBody>
      </p:sp>
      <p:sp>
        <p:nvSpPr>
          <p:cNvPr id="3" name="Platshållare för innehåll 2">
            <a:extLst>
              <a:ext uri="{FF2B5EF4-FFF2-40B4-BE49-F238E27FC236}">
                <a16:creationId xmlns:a16="http://schemas.microsoft.com/office/drawing/2014/main" id="{ED6ACBF1-E368-47F0-9117-5DC0925FBF78}"/>
              </a:ext>
            </a:extLst>
          </p:cNvPr>
          <p:cNvSpPr>
            <a:spLocks noGrp="1"/>
          </p:cNvSpPr>
          <p:nvPr>
            <p:ph idx="1"/>
          </p:nvPr>
        </p:nvSpPr>
        <p:spPr/>
        <p:txBody>
          <a:bodyPr/>
          <a:lstStyle/>
          <a:p>
            <a:pPr marL="457200" indent="-457200">
              <a:buAutoNum type="arabicPeriod"/>
            </a:pPr>
            <a:r>
              <a:rPr lang="sv-SE" sz="2800" dirty="0"/>
              <a:t>Tätare uppföljning och coachning från forskarna</a:t>
            </a:r>
          </a:p>
          <a:p>
            <a:pPr marL="457200" indent="-457200">
              <a:buAutoNum type="arabicPeriod"/>
            </a:pPr>
            <a:r>
              <a:rPr lang="sv-SE" sz="2800" dirty="0"/>
              <a:t>EFS-teamet bildar nätverk med vårdcentral för erfarenhetsutbyte</a:t>
            </a:r>
          </a:p>
          <a:p>
            <a:pPr marL="457200" indent="-457200">
              <a:buAutoNum type="arabicPeriod"/>
            </a:pPr>
            <a:r>
              <a:rPr lang="sv-SE" sz="2800" dirty="0"/>
              <a:t>Extra utbildningsinsatser av skolpersonal enligt önskemål</a:t>
            </a:r>
          </a:p>
          <a:p>
            <a:pPr marL="457200" indent="-457200">
              <a:buAutoNum type="arabicPeriod"/>
            </a:pPr>
            <a:r>
              <a:rPr lang="sv-SE" sz="2800" dirty="0"/>
              <a:t>Forskarna återkopplar synpunkter från föräldrarna till skolpersonal och reflekterar</a:t>
            </a:r>
          </a:p>
          <a:p>
            <a:pPr marL="0" indent="0">
              <a:buNone/>
            </a:pPr>
            <a:endParaRPr lang="sv-SE" sz="2800" dirty="0"/>
          </a:p>
        </p:txBody>
      </p:sp>
      <p:sp>
        <p:nvSpPr>
          <p:cNvPr id="4" name="Platshållare för datum 3">
            <a:extLst>
              <a:ext uri="{FF2B5EF4-FFF2-40B4-BE49-F238E27FC236}">
                <a16:creationId xmlns:a16="http://schemas.microsoft.com/office/drawing/2014/main" id="{BB8651A5-CE67-47F0-9E14-8A5FE20377AE}"/>
              </a:ext>
            </a:extLst>
          </p:cNvPr>
          <p:cNvSpPr>
            <a:spLocks noGrp="1"/>
          </p:cNvSpPr>
          <p:nvPr>
            <p:ph type="dt" sz="half" idx="10"/>
          </p:nvPr>
        </p:nvSpPr>
        <p:spPr/>
        <p:txBody>
          <a:bodyPr/>
          <a:lstStyle/>
          <a:p>
            <a:fld id="{0E330B3A-6DDA-C24E-AF87-0DB86F86AC64}" type="datetime1">
              <a:rPr lang="sv-SE" smtClean="0"/>
              <a:t>2021-08-23</a:t>
            </a:fld>
            <a:endParaRPr lang="sv-SE"/>
          </a:p>
        </p:txBody>
      </p:sp>
      <p:sp>
        <p:nvSpPr>
          <p:cNvPr id="6" name="Platshållare för bildnummer 5">
            <a:extLst>
              <a:ext uri="{FF2B5EF4-FFF2-40B4-BE49-F238E27FC236}">
                <a16:creationId xmlns:a16="http://schemas.microsoft.com/office/drawing/2014/main" id="{77C5510B-C4AF-45E3-99A5-DB08C714B713}"/>
              </a:ext>
            </a:extLst>
          </p:cNvPr>
          <p:cNvSpPr>
            <a:spLocks noGrp="1"/>
          </p:cNvSpPr>
          <p:nvPr>
            <p:ph type="sldNum" sz="quarter" idx="12"/>
          </p:nvPr>
        </p:nvSpPr>
        <p:spPr/>
        <p:txBody>
          <a:bodyPr/>
          <a:lstStyle/>
          <a:p>
            <a:fld id="{0A344798-5667-4090-9632-35360E085400}" type="slidenum">
              <a:rPr lang="sv-SE" smtClean="0"/>
              <a:t>19</a:t>
            </a:fld>
            <a:endParaRPr lang="sv-SE"/>
          </a:p>
        </p:txBody>
      </p:sp>
    </p:spTree>
    <p:extLst>
      <p:ext uri="{BB962C8B-B14F-4D97-AF65-F5344CB8AC3E}">
        <p14:creationId xmlns:p14="http://schemas.microsoft.com/office/powerpoint/2010/main" val="2036619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750" y="1054100"/>
            <a:ext cx="7772400" cy="1143000"/>
          </a:xfrm>
        </p:spPr>
        <p:txBody>
          <a:bodyPr wrap="square" anchor="t">
            <a:normAutofit/>
          </a:bodyPr>
          <a:lstStyle/>
          <a:p>
            <a:r>
              <a:rPr lang="sv-SE" sz="4000" dirty="0"/>
              <a:t>En frisk skolstart</a:t>
            </a:r>
          </a:p>
        </p:txBody>
      </p:sp>
      <p:sp>
        <p:nvSpPr>
          <p:cNvPr id="3" name="Platshållare för innehåll 2"/>
          <p:cNvSpPr>
            <a:spLocks noGrp="1"/>
          </p:cNvSpPr>
          <p:nvPr>
            <p:ph sz="half" idx="2"/>
          </p:nvPr>
        </p:nvSpPr>
        <p:spPr>
          <a:xfrm>
            <a:off x="4201818" y="2282731"/>
            <a:ext cx="4100190" cy="4114800"/>
          </a:xfrm>
        </p:spPr>
        <p:txBody>
          <a:bodyPr wrap="square" anchor="t">
            <a:normAutofit/>
          </a:bodyPr>
          <a:lstStyle/>
          <a:p>
            <a:pPr marL="0" indent="0">
              <a:lnSpc>
                <a:spcPct val="90000"/>
              </a:lnSpc>
              <a:buNone/>
            </a:pPr>
            <a:r>
              <a:rPr lang="sv-SE" dirty="0"/>
              <a:t>Ett evidensbaserat och universellt familjestöds-program baserat på Social kognitiv teori</a:t>
            </a:r>
          </a:p>
          <a:p>
            <a:pPr marL="0" indent="0">
              <a:lnSpc>
                <a:spcPct val="90000"/>
              </a:lnSpc>
              <a:buNone/>
            </a:pPr>
            <a:endParaRPr lang="sv-SE" sz="2200" dirty="0">
              <a:hlinkClick r:id="rId2">
                <a:extLst>
                  <a:ext uri="{A12FA001-AC4F-418D-AE19-62706E023703}">
                    <ahyp:hlinkClr xmlns:ahyp="http://schemas.microsoft.com/office/drawing/2018/hyperlinkcolor" val="tx"/>
                  </a:ext>
                </a:extLst>
              </a:hlinkClick>
            </a:endParaRPr>
          </a:p>
          <a:p>
            <a:pPr marL="0" indent="0">
              <a:lnSpc>
                <a:spcPct val="90000"/>
              </a:lnSpc>
              <a:buNone/>
            </a:pPr>
            <a:endParaRPr lang="sv-SE" sz="2200" dirty="0">
              <a:hlinkClick r:id="rId2">
                <a:extLst>
                  <a:ext uri="{A12FA001-AC4F-418D-AE19-62706E023703}">
                    <ahyp:hlinkClr xmlns:ahyp="http://schemas.microsoft.com/office/drawing/2018/hyperlinkcolor" val="tx"/>
                  </a:ext>
                </a:extLst>
              </a:hlinkClick>
            </a:endParaRPr>
          </a:p>
          <a:p>
            <a:pPr marL="0" indent="0">
              <a:lnSpc>
                <a:spcPct val="90000"/>
              </a:lnSpc>
              <a:buNone/>
            </a:pPr>
            <a:r>
              <a:rPr lang="sv-SE"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www.ki.se/gph/enfriskskolstart</a:t>
            </a:r>
            <a:endParaRPr lang="sv-SE"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Platshållare för datum 4">
            <a:extLst>
              <a:ext uri="{FF2B5EF4-FFF2-40B4-BE49-F238E27FC236}">
                <a16:creationId xmlns:a16="http://schemas.microsoft.com/office/drawing/2014/main" id="{BB2C1C85-CE98-6F4D-8061-B0A80241F894}"/>
              </a:ext>
            </a:extLst>
          </p:cNvPr>
          <p:cNvSpPr>
            <a:spLocks noGrp="1"/>
          </p:cNvSpPr>
          <p:nvPr>
            <p:ph type="dt" sz="half" idx="10"/>
          </p:nvPr>
        </p:nvSpPr>
        <p:spPr/>
        <p:txBody>
          <a:bodyPr/>
          <a:lstStyle/>
          <a:p>
            <a:fld id="{539C352B-253A-BE48-984D-EF8CAA2CE14E}" type="datetime1">
              <a:rPr lang="sv-SE" smtClean="0"/>
              <a:t>2021-08-23</a:t>
            </a:fld>
            <a:endParaRPr lang="sv-SE" dirty="0"/>
          </a:p>
        </p:txBody>
      </p:sp>
      <p:sp>
        <p:nvSpPr>
          <p:cNvPr id="7" name="Platshållare för bildnummer 6">
            <a:extLst>
              <a:ext uri="{FF2B5EF4-FFF2-40B4-BE49-F238E27FC236}">
                <a16:creationId xmlns:a16="http://schemas.microsoft.com/office/drawing/2014/main" id="{6D5E8C62-4274-7C42-AE6B-3FFEC403B446}"/>
              </a:ext>
            </a:extLst>
          </p:cNvPr>
          <p:cNvSpPr>
            <a:spLocks noGrp="1"/>
          </p:cNvSpPr>
          <p:nvPr>
            <p:ph type="sldNum" sz="quarter" idx="12"/>
          </p:nvPr>
        </p:nvSpPr>
        <p:spPr/>
        <p:txBody>
          <a:bodyPr/>
          <a:lstStyle/>
          <a:p>
            <a:fld id="{0A344798-5667-4090-9632-35360E085400}" type="slidenum">
              <a:rPr lang="sv-SE" smtClean="0"/>
              <a:t>2</a:t>
            </a:fld>
            <a:endParaRPr lang="sv-SE"/>
          </a:p>
        </p:txBody>
      </p:sp>
      <p:pic>
        <p:nvPicPr>
          <p:cNvPr id="8" name="Bildobjekt 7">
            <a:extLst>
              <a:ext uri="{FF2B5EF4-FFF2-40B4-BE49-F238E27FC236}">
                <a16:creationId xmlns:a16="http://schemas.microsoft.com/office/drawing/2014/main" id="{49028857-F47D-494A-BDA7-A00C72FC1E80}"/>
              </a:ext>
            </a:extLst>
          </p:cNvPr>
          <p:cNvPicPr>
            <a:picLocks noChangeAspect="1"/>
          </p:cNvPicPr>
          <p:nvPr/>
        </p:nvPicPr>
        <p:blipFill>
          <a:blip r:embed="rId4"/>
          <a:stretch>
            <a:fillRect/>
          </a:stretch>
        </p:blipFill>
        <p:spPr>
          <a:xfrm>
            <a:off x="914399" y="2197100"/>
            <a:ext cx="2855407" cy="3011562"/>
          </a:xfrm>
          <a:prstGeom prst="rect">
            <a:avLst/>
          </a:prstGeom>
        </p:spPr>
      </p:pic>
    </p:spTree>
    <p:extLst>
      <p:ext uri="{BB962C8B-B14F-4D97-AF65-F5344CB8AC3E}">
        <p14:creationId xmlns:p14="http://schemas.microsoft.com/office/powerpoint/2010/main" val="3471690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4D8709F-54C9-494A-8068-13E02089F664}"/>
              </a:ext>
            </a:extLst>
          </p:cNvPr>
          <p:cNvSpPr>
            <a:spLocks noGrp="1"/>
          </p:cNvSpPr>
          <p:nvPr>
            <p:ph type="title"/>
          </p:nvPr>
        </p:nvSpPr>
        <p:spPr>
          <a:xfrm>
            <a:off x="542759" y="420526"/>
            <a:ext cx="7772400" cy="1143000"/>
          </a:xfrm>
        </p:spPr>
        <p:txBody>
          <a:bodyPr/>
          <a:lstStyle/>
          <a:p>
            <a:r>
              <a:rPr lang="sv-SE" dirty="0"/>
              <a:t>Tidplan EFS-IMPROVE</a:t>
            </a:r>
          </a:p>
        </p:txBody>
      </p:sp>
      <p:sp>
        <p:nvSpPr>
          <p:cNvPr id="4" name="Platshållare för datum 3">
            <a:extLst>
              <a:ext uri="{FF2B5EF4-FFF2-40B4-BE49-F238E27FC236}">
                <a16:creationId xmlns:a16="http://schemas.microsoft.com/office/drawing/2014/main" id="{7A3987B3-0E5D-460B-99E9-B93A2DCFB8A1}"/>
              </a:ext>
            </a:extLst>
          </p:cNvPr>
          <p:cNvSpPr>
            <a:spLocks noGrp="1"/>
          </p:cNvSpPr>
          <p:nvPr>
            <p:ph type="dt" sz="half" idx="10"/>
          </p:nvPr>
        </p:nvSpPr>
        <p:spPr/>
        <p:txBody>
          <a:bodyPr/>
          <a:lstStyle/>
          <a:p>
            <a:pPr>
              <a:defRPr/>
            </a:pPr>
            <a:fld id="{494592E1-EA8C-ED4E-9E56-75C15119E3F1}" type="datetime1">
              <a:rPr lang="sv-SE" smtClean="0"/>
              <a:t>2021-08-23</a:t>
            </a:fld>
            <a:endParaRPr lang="sv-SE"/>
          </a:p>
        </p:txBody>
      </p:sp>
      <p:sp>
        <p:nvSpPr>
          <p:cNvPr id="6" name="Platshållare för bildnummer 5">
            <a:extLst>
              <a:ext uri="{FF2B5EF4-FFF2-40B4-BE49-F238E27FC236}">
                <a16:creationId xmlns:a16="http://schemas.microsoft.com/office/drawing/2014/main" id="{D5ADFBE5-A343-4B57-8608-79B7B278795B}"/>
              </a:ext>
            </a:extLst>
          </p:cNvPr>
          <p:cNvSpPr>
            <a:spLocks noGrp="1"/>
          </p:cNvSpPr>
          <p:nvPr>
            <p:ph type="sldNum" sz="quarter" idx="12"/>
          </p:nvPr>
        </p:nvSpPr>
        <p:spPr/>
        <p:txBody>
          <a:bodyPr/>
          <a:lstStyle/>
          <a:p>
            <a:pPr>
              <a:defRPr/>
            </a:pPr>
            <a:fld id="{AF442179-92B7-4009-AAB8-753245841795}" type="slidenum">
              <a:rPr lang="sv-SE" smtClean="0"/>
              <a:pPr>
                <a:defRPr/>
              </a:pPr>
              <a:t>20</a:t>
            </a:fld>
            <a:endParaRPr lang="sv-SE"/>
          </a:p>
        </p:txBody>
      </p:sp>
      <p:pic>
        <p:nvPicPr>
          <p:cNvPr id="7" name="Bildobjekt 6">
            <a:extLst>
              <a:ext uri="{FF2B5EF4-FFF2-40B4-BE49-F238E27FC236}">
                <a16:creationId xmlns:a16="http://schemas.microsoft.com/office/drawing/2014/main" id="{D98F1892-D9DE-40F3-9D94-8A4FE2A4035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83568" y="980728"/>
            <a:ext cx="7628582" cy="5210043"/>
          </a:xfrm>
          <a:prstGeom prst="rect">
            <a:avLst/>
          </a:prstGeom>
        </p:spPr>
      </p:pic>
    </p:spTree>
    <p:extLst>
      <p:ext uri="{BB962C8B-B14F-4D97-AF65-F5344CB8AC3E}">
        <p14:creationId xmlns:p14="http://schemas.microsoft.com/office/powerpoint/2010/main" val="123571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FB6375-0722-4FBF-8B9C-666374BAA27E}"/>
              </a:ext>
            </a:extLst>
          </p:cNvPr>
          <p:cNvSpPr>
            <a:spLocks noGrp="1"/>
          </p:cNvSpPr>
          <p:nvPr>
            <p:ph type="title"/>
          </p:nvPr>
        </p:nvSpPr>
        <p:spPr/>
        <p:txBody>
          <a:bodyPr/>
          <a:lstStyle/>
          <a:p>
            <a:r>
              <a:rPr lang="sv-SE" sz="3200" dirty="0"/>
              <a:t>Social kognitiv teori</a:t>
            </a:r>
          </a:p>
        </p:txBody>
      </p:sp>
      <p:sp>
        <p:nvSpPr>
          <p:cNvPr id="3" name="Platshållare för innehåll 2">
            <a:extLst>
              <a:ext uri="{FF2B5EF4-FFF2-40B4-BE49-F238E27FC236}">
                <a16:creationId xmlns:a16="http://schemas.microsoft.com/office/drawing/2014/main" id="{0F7E9C3A-AFDE-4129-AA29-E5BE0B4E98D9}"/>
              </a:ext>
            </a:extLst>
          </p:cNvPr>
          <p:cNvSpPr>
            <a:spLocks noGrp="1"/>
          </p:cNvSpPr>
          <p:nvPr>
            <p:ph sz="half" idx="1"/>
          </p:nvPr>
        </p:nvSpPr>
        <p:spPr>
          <a:xfrm>
            <a:off x="539750" y="1916832"/>
            <a:ext cx="8136706" cy="4114800"/>
          </a:xfrm>
        </p:spPr>
        <p:txBody>
          <a:bodyPr/>
          <a:lstStyle/>
          <a:p>
            <a:pPr algn="l" fontAlgn="base">
              <a:buFont typeface="Arial" panose="020B0604020202020204" pitchFamily="34" charset="0"/>
              <a:buChar char="•"/>
            </a:pPr>
            <a:r>
              <a:rPr lang="sv-SE" sz="2400" dirty="0"/>
              <a:t>Utvecklades av Stanford psykologen Albert </a:t>
            </a:r>
            <a:r>
              <a:rPr lang="sv-SE" sz="2400" dirty="0" err="1"/>
              <a:t>Bandura</a:t>
            </a:r>
            <a:r>
              <a:rPr lang="sv-SE" sz="2400" dirty="0"/>
              <a:t> under 1970-80 talet</a:t>
            </a:r>
          </a:p>
          <a:p>
            <a:pPr algn="l" fontAlgn="base">
              <a:buFont typeface="Arial" panose="020B0604020202020204" pitchFamily="34" charset="0"/>
              <a:buChar char="•"/>
            </a:pPr>
            <a:r>
              <a:rPr lang="sv-SE" sz="2400" dirty="0"/>
              <a:t>Teorin ser människor som aktiva agenter som både påverkar och påverkas av sin miljö</a:t>
            </a:r>
          </a:p>
          <a:p>
            <a:pPr algn="l" fontAlgn="base">
              <a:buFont typeface="Arial" panose="020B0604020202020204" pitchFamily="34" charset="0"/>
              <a:buChar char="•"/>
            </a:pPr>
            <a:r>
              <a:rPr lang="sv-SE" sz="2400" dirty="0"/>
              <a:t>En viktig del av teorin är inlärning genom observation: att lära sig önskvärda och oönskade beteenden genom att observera andra och sedan reproducera inlärda beteenden för att maximera belöningarna</a:t>
            </a:r>
          </a:p>
          <a:p>
            <a:pPr algn="l" fontAlgn="base">
              <a:buFont typeface="Arial" panose="020B0604020202020204" pitchFamily="34" charset="0"/>
              <a:buChar char="•"/>
            </a:pPr>
            <a:r>
              <a:rPr lang="sv-SE" sz="2400" dirty="0"/>
              <a:t>Individs tro på sin egen förmåga påverkar huruvida hen kommer utföra ett observerat beteende eller inte</a:t>
            </a:r>
          </a:p>
          <a:p>
            <a:endParaRPr lang="sv-SE" sz="2400" dirty="0"/>
          </a:p>
        </p:txBody>
      </p:sp>
      <p:sp>
        <p:nvSpPr>
          <p:cNvPr id="5" name="Platshållare för datum 4">
            <a:extLst>
              <a:ext uri="{FF2B5EF4-FFF2-40B4-BE49-F238E27FC236}">
                <a16:creationId xmlns:a16="http://schemas.microsoft.com/office/drawing/2014/main" id="{F7E9C2E3-843C-4DB1-9B91-05D04E2FB6F7}"/>
              </a:ext>
            </a:extLst>
          </p:cNvPr>
          <p:cNvSpPr>
            <a:spLocks noGrp="1"/>
          </p:cNvSpPr>
          <p:nvPr>
            <p:ph type="dt" sz="half" idx="10"/>
          </p:nvPr>
        </p:nvSpPr>
        <p:spPr/>
        <p:txBody>
          <a:bodyPr/>
          <a:lstStyle/>
          <a:p>
            <a:fld id="{B61A7F67-878B-074D-A499-CA896DEA4881}" type="datetime1">
              <a:rPr lang="sv-SE" smtClean="0"/>
              <a:t>2021-08-23</a:t>
            </a:fld>
            <a:endParaRPr lang="sv-SE"/>
          </a:p>
        </p:txBody>
      </p:sp>
      <p:sp>
        <p:nvSpPr>
          <p:cNvPr id="7" name="Platshållare för bildnummer 6">
            <a:extLst>
              <a:ext uri="{FF2B5EF4-FFF2-40B4-BE49-F238E27FC236}">
                <a16:creationId xmlns:a16="http://schemas.microsoft.com/office/drawing/2014/main" id="{CA41320C-0F2E-4E9A-9F14-F2B52B071C10}"/>
              </a:ext>
            </a:extLst>
          </p:cNvPr>
          <p:cNvSpPr>
            <a:spLocks noGrp="1"/>
          </p:cNvSpPr>
          <p:nvPr>
            <p:ph type="sldNum" sz="quarter" idx="12"/>
          </p:nvPr>
        </p:nvSpPr>
        <p:spPr/>
        <p:txBody>
          <a:bodyPr/>
          <a:lstStyle/>
          <a:p>
            <a:fld id="{0A344798-5667-4090-9632-35360E085400}" type="slidenum">
              <a:rPr lang="sv-SE" smtClean="0"/>
              <a:t>3</a:t>
            </a:fld>
            <a:endParaRPr lang="sv-SE"/>
          </a:p>
        </p:txBody>
      </p:sp>
    </p:spTree>
    <p:extLst>
      <p:ext uri="{BB962C8B-B14F-4D97-AF65-F5344CB8AC3E}">
        <p14:creationId xmlns:p14="http://schemas.microsoft.com/office/powerpoint/2010/main" val="2648939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3051A449-34B7-4CE7-8F34-8A3D8637C65B}"/>
              </a:ext>
            </a:extLst>
          </p:cNvPr>
          <p:cNvSpPr>
            <a:spLocks noGrp="1"/>
          </p:cNvSpPr>
          <p:nvPr>
            <p:ph type="dt" sz="half" idx="10"/>
          </p:nvPr>
        </p:nvSpPr>
        <p:spPr/>
        <p:txBody>
          <a:bodyPr/>
          <a:lstStyle/>
          <a:p>
            <a:fld id="{219C5B4C-D312-DF49-8843-71F83B74824B}" type="datetime1">
              <a:rPr lang="sv-SE" smtClean="0"/>
              <a:t>2021-08-23</a:t>
            </a:fld>
            <a:endParaRPr lang="sv-SE"/>
          </a:p>
        </p:txBody>
      </p:sp>
      <p:sp>
        <p:nvSpPr>
          <p:cNvPr id="6" name="Platshållare för bildnummer 5">
            <a:extLst>
              <a:ext uri="{FF2B5EF4-FFF2-40B4-BE49-F238E27FC236}">
                <a16:creationId xmlns:a16="http://schemas.microsoft.com/office/drawing/2014/main" id="{4DEE6586-0D26-4ECD-9591-AA91868D57FE}"/>
              </a:ext>
            </a:extLst>
          </p:cNvPr>
          <p:cNvSpPr>
            <a:spLocks noGrp="1"/>
          </p:cNvSpPr>
          <p:nvPr>
            <p:ph type="sldNum" sz="quarter" idx="12"/>
          </p:nvPr>
        </p:nvSpPr>
        <p:spPr/>
        <p:txBody>
          <a:bodyPr/>
          <a:lstStyle/>
          <a:p>
            <a:fld id="{0A344798-5667-4090-9632-35360E085400}" type="slidenum">
              <a:rPr lang="sv-SE" smtClean="0"/>
              <a:t>4</a:t>
            </a:fld>
            <a:endParaRPr lang="sv-SE"/>
          </a:p>
        </p:txBody>
      </p:sp>
      <p:pic>
        <p:nvPicPr>
          <p:cNvPr id="10" name="Bildobjekt 9">
            <a:extLst>
              <a:ext uri="{FF2B5EF4-FFF2-40B4-BE49-F238E27FC236}">
                <a16:creationId xmlns:a16="http://schemas.microsoft.com/office/drawing/2014/main" id="{1F9F049E-5F63-4BE3-95B4-30212C28C6DC}"/>
              </a:ext>
            </a:extLst>
          </p:cNvPr>
          <p:cNvPicPr>
            <a:picLocks noChangeAspect="1"/>
          </p:cNvPicPr>
          <p:nvPr/>
        </p:nvPicPr>
        <p:blipFill>
          <a:blip r:embed="rId2"/>
          <a:stretch>
            <a:fillRect/>
          </a:stretch>
        </p:blipFill>
        <p:spPr>
          <a:xfrm>
            <a:off x="1208360" y="1700808"/>
            <a:ext cx="6727279" cy="4575834"/>
          </a:xfrm>
          <a:prstGeom prst="rect">
            <a:avLst/>
          </a:prstGeom>
        </p:spPr>
      </p:pic>
      <p:sp>
        <p:nvSpPr>
          <p:cNvPr id="11" name="Rectangle 2">
            <a:extLst>
              <a:ext uri="{FF2B5EF4-FFF2-40B4-BE49-F238E27FC236}">
                <a16:creationId xmlns:a16="http://schemas.microsoft.com/office/drawing/2014/main" id="{6E7994E2-D78C-4C5C-8280-1A67BD888A6C}"/>
              </a:ext>
            </a:extLst>
          </p:cNvPr>
          <p:cNvSpPr>
            <a:spLocks noGrp="1" noChangeArrowheads="1"/>
          </p:cNvSpPr>
          <p:nvPr>
            <p:ph type="title"/>
          </p:nvPr>
        </p:nvSpPr>
        <p:spPr>
          <a:xfrm>
            <a:off x="539750" y="870379"/>
            <a:ext cx="7772400" cy="1143000"/>
          </a:xfrm>
        </p:spPr>
        <p:txBody>
          <a:bodyPr/>
          <a:lstStyle/>
          <a:p>
            <a:pPr algn="ctr" eaLnBrk="1" hangingPunct="1"/>
            <a:r>
              <a:rPr lang="sv-SE" sz="3200" dirty="0"/>
              <a:t>Social kognitiv teori</a:t>
            </a:r>
            <a:br>
              <a:rPr lang="sv-SE" sz="3200" dirty="0"/>
            </a:br>
            <a:endParaRPr lang="sv-SE" sz="3200" dirty="0"/>
          </a:p>
        </p:txBody>
      </p:sp>
    </p:spTree>
    <p:extLst>
      <p:ext uri="{BB962C8B-B14F-4D97-AF65-F5344CB8AC3E}">
        <p14:creationId xmlns:p14="http://schemas.microsoft.com/office/powerpoint/2010/main" val="2998316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9750" y="870379"/>
            <a:ext cx="7772400" cy="1143000"/>
          </a:xfrm>
        </p:spPr>
        <p:txBody>
          <a:bodyPr/>
          <a:lstStyle/>
          <a:p>
            <a:pPr algn="ctr" eaLnBrk="1" hangingPunct="1"/>
            <a:r>
              <a:rPr lang="sv-SE" sz="3200" dirty="0"/>
              <a:t>En frisk skolstart</a:t>
            </a:r>
            <a:br>
              <a:rPr lang="sv-SE" sz="3200" dirty="0"/>
            </a:br>
            <a:endParaRPr lang="sv-SE" sz="3200" dirty="0"/>
          </a:p>
        </p:txBody>
      </p:sp>
      <p:sp>
        <p:nvSpPr>
          <p:cNvPr id="9" name="Platshållare för innehåll 2"/>
          <p:cNvSpPr>
            <a:spLocks noGrp="1"/>
          </p:cNvSpPr>
          <p:nvPr>
            <p:ph idx="1"/>
          </p:nvPr>
        </p:nvSpPr>
        <p:spPr>
          <a:xfrm>
            <a:off x="831850" y="1889201"/>
            <a:ext cx="7626350" cy="4114800"/>
          </a:xfrm>
        </p:spPr>
        <p:txBody>
          <a:bodyPr/>
          <a:lstStyle/>
          <a:p>
            <a:pPr marL="0" indent="0">
              <a:buNone/>
            </a:pPr>
            <a:r>
              <a:rPr lang="sv-SE" sz="2400" dirty="0"/>
              <a:t>Ett strukturerat arbetssätt för </a:t>
            </a:r>
            <a:r>
              <a:rPr lang="sv-SE" sz="2400" b="1" dirty="0"/>
              <a:t>skolsköterska och lärare </a:t>
            </a:r>
            <a:r>
              <a:rPr lang="sv-SE" sz="2400" dirty="0"/>
              <a:t>i förskoleklass eller åk1 att:</a:t>
            </a:r>
          </a:p>
          <a:p>
            <a:r>
              <a:rPr lang="sv-SE" sz="2400" dirty="0"/>
              <a:t>Stödja föräldrar till bra hälsa för hela familjen med fokus på:</a:t>
            </a:r>
          </a:p>
          <a:p>
            <a:pPr lvl="2"/>
            <a:r>
              <a:rPr lang="sv-SE" sz="2400" dirty="0"/>
              <a:t>Hälsosamma  matvanor</a:t>
            </a:r>
          </a:p>
          <a:p>
            <a:pPr lvl="2"/>
            <a:r>
              <a:rPr lang="sv-SE" sz="2400" dirty="0"/>
              <a:t>Hälsosamma rörelsevanor/minska inaktivitet</a:t>
            </a:r>
          </a:p>
          <a:p>
            <a:pPr lvl="2"/>
            <a:r>
              <a:rPr lang="sv-SE" sz="2400" dirty="0"/>
              <a:t>Förebygga övervikt och fetma</a:t>
            </a:r>
          </a:p>
          <a:p>
            <a:pPr lvl="2"/>
            <a:r>
              <a:rPr lang="sv-SE" sz="2400" dirty="0"/>
              <a:t>Sömn</a:t>
            </a:r>
          </a:p>
          <a:p>
            <a:pPr marL="342900" lvl="2" indent="-342900"/>
            <a:r>
              <a:rPr lang="sv-SE" sz="2400" dirty="0">
                <a:solidFill>
                  <a:schemeClr val="tx1"/>
                </a:solidFill>
              </a:rPr>
              <a:t>Centralt budskap: Bra hälsa är viktigt för orka leka, lära sig och växa bra, ej fokus på vikt eller kroppsstorlek</a:t>
            </a:r>
          </a:p>
          <a:p>
            <a:pPr marL="457200" lvl="1" indent="0">
              <a:buNone/>
            </a:pPr>
            <a:endParaRPr lang="sv-SE" dirty="0"/>
          </a:p>
        </p:txBody>
      </p:sp>
      <p:sp>
        <p:nvSpPr>
          <p:cNvPr id="2" name="Platshållare för datum 1">
            <a:extLst>
              <a:ext uri="{FF2B5EF4-FFF2-40B4-BE49-F238E27FC236}">
                <a16:creationId xmlns:a16="http://schemas.microsoft.com/office/drawing/2014/main" id="{2F476834-2695-F44E-8C5D-2C34B26AADA7}"/>
              </a:ext>
            </a:extLst>
          </p:cNvPr>
          <p:cNvSpPr>
            <a:spLocks noGrp="1"/>
          </p:cNvSpPr>
          <p:nvPr>
            <p:ph type="dt" sz="half" idx="10"/>
          </p:nvPr>
        </p:nvSpPr>
        <p:spPr/>
        <p:txBody>
          <a:bodyPr/>
          <a:lstStyle/>
          <a:p>
            <a:fld id="{058CDB12-A95D-7F4F-A22B-AB1A3166EB40}" type="datetime1">
              <a:rPr lang="sv-SE" smtClean="0"/>
              <a:t>2021-08-23</a:t>
            </a:fld>
            <a:endParaRPr lang="sv-SE"/>
          </a:p>
        </p:txBody>
      </p:sp>
      <p:sp>
        <p:nvSpPr>
          <p:cNvPr id="4" name="Platshållare för bildnummer 3">
            <a:extLst>
              <a:ext uri="{FF2B5EF4-FFF2-40B4-BE49-F238E27FC236}">
                <a16:creationId xmlns:a16="http://schemas.microsoft.com/office/drawing/2014/main" id="{C9200B90-5742-D945-8189-9723A8C13834}"/>
              </a:ext>
            </a:extLst>
          </p:cNvPr>
          <p:cNvSpPr>
            <a:spLocks noGrp="1"/>
          </p:cNvSpPr>
          <p:nvPr>
            <p:ph type="sldNum" sz="quarter" idx="12"/>
          </p:nvPr>
        </p:nvSpPr>
        <p:spPr/>
        <p:txBody>
          <a:bodyPr/>
          <a:lstStyle/>
          <a:p>
            <a:fld id="{0A344798-5667-4090-9632-35360E085400}" type="slidenum">
              <a:rPr lang="sv-SE" smtClean="0"/>
              <a:t>5</a:t>
            </a:fld>
            <a:endParaRPr lang="sv-SE"/>
          </a:p>
        </p:txBody>
      </p:sp>
      <p:pic>
        <p:nvPicPr>
          <p:cNvPr id="10" name="Bildobjekt 9">
            <a:extLst>
              <a:ext uri="{FF2B5EF4-FFF2-40B4-BE49-F238E27FC236}">
                <a16:creationId xmlns:a16="http://schemas.microsoft.com/office/drawing/2014/main" id="{5AAF9D55-FB84-4A32-AC68-491962CEED76}"/>
              </a:ext>
            </a:extLst>
          </p:cNvPr>
          <p:cNvPicPr>
            <a:picLocks noChangeAspect="1"/>
          </p:cNvPicPr>
          <p:nvPr/>
        </p:nvPicPr>
        <p:blipFill>
          <a:blip r:embed="rId3"/>
          <a:stretch>
            <a:fillRect/>
          </a:stretch>
        </p:blipFill>
        <p:spPr>
          <a:xfrm>
            <a:off x="819310" y="404664"/>
            <a:ext cx="1288294" cy="1358748"/>
          </a:xfrm>
          <a:prstGeom prst="rect">
            <a:avLst/>
          </a:prstGeom>
        </p:spPr>
      </p:pic>
    </p:spTree>
    <p:extLst>
      <p:ext uri="{BB962C8B-B14F-4D97-AF65-F5344CB8AC3E}">
        <p14:creationId xmlns:p14="http://schemas.microsoft.com/office/powerpoint/2010/main" val="475328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4789C5-0C0C-4C74-AB9C-642AE239C0EB}"/>
              </a:ext>
            </a:extLst>
          </p:cNvPr>
          <p:cNvSpPr>
            <a:spLocks noGrp="1"/>
          </p:cNvSpPr>
          <p:nvPr>
            <p:ph type="title"/>
          </p:nvPr>
        </p:nvSpPr>
        <p:spPr>
          <a:xfrm>
            <a:off x="457200" y="419100"/>
            <a:ext cx="7772400" cy="1143000"/>
          </a:xfrm>
        </p:spPr>
        <p:txBody>
          <a:bodyPr/>
          <a:lstStyle/>
          <a:p>
            <a:r>
              <a:rPr lang="sv-SE" dirty="0"/>
              <a:t>Aktuella styrdokument</a:t>
            </a:r>
          </a:p>
        </p:txBody>
      </p:sp>
      <p:sp>
        <p:nvSpPr>
          <p:cNvPr id="3" name="Platshållare för innehåll 2">
            <a:extLst>
              <a:ext uri="{FF2B5EF4-FFF2-40B4-BE49-F238E27FC236}">
                <a16:creationId xmlns:a16="http://schemas.microsoft.com/office/drawing/2014/main" id="{49F2D607-1847-4F1C-88CD-0BA1E6E5B970}"/>
              </a:ext>
            </a:extLst>
          </p:cNvPr>
          <p:cNvSpPr>
            <a:spLocks noGrp="1"/>
          </p:cNvSpPr>
          <p:nvPr>
            <p:ph idx="1"/>
          </p:nvPr>
        </p:nvSpPr>
        <p:spPr>
          <a:xfrm>
            <a:off x="475215" y="990600"/>
            <a:ext cx="7772400" cy="4114800"/>
          </a:xfrm>
        </p:spPr>
        <p:txBody>
          <a:bodyPr/>
          <a:lstStyle/>
          <a:p>
            <a:pPr marL="0" indent="0">
              <a:lnSpc>
                <a:spcPct val="107000"/>
              </a:lnSpc>
              <a:spcAft>
                <a:spcPts val="800"/>
              </a:spcAft>
              <a:buNone/>
            </a:pPr>
            <a:r>
              <a:rPr lang="sv-SE" sz="1800" b="0" i="0" u="sng" dirty="0">
                <a:solidFill>
                  <a:srgbClr val="262626"/>
                </a:solidFill>
                <a:effectLst/>
                <a:latin typeface="source sans pro" panose="020B0503030403020204" pitchFamily="34" charset="0"/>
              </a:rPr>
              <a:t>Skollagen: </a:t>
            </a:r>
          </a:p>
          <a:p>
            <a:pPr marL="0" indent="0">
              <a:lnSpc>
                <a:spcPct val="107000"/>
              </a:lnSpc>
              <a:spcAft>
                <a:spcPts val="800"/>
              </a:spcAft>
              <a:buNone/>
            </a:pPr>
            <a:r>
              <a:rPr lang="sv-SE" sz="1800" b="0" i="0" dirty="0">
                <a:solidFill>
                  <a:srgbClr val="262626"/>
                </a:solidFill>
                <a:effectLst/>
                <a:latin typeface="source sans pro" panose="020B0503030403020204" pitchFamily="34" charset="0"/>
              </a:rPr>
              <a:t>Förebyggande och hälsofrämjande insatser ska stödja elevens utveckling mot skolans mål. Hälsofrämjande perspektiv fokuserar på att stärka friskfaktorer som leder till hälsa, och som underlättar utveckling och lärande. Förebyggande perspektiv handlar istället om att undvika riskfaktorer. </a:t>
            </a:r>
          </a:p>
          <a:p>
            <a:pPr marL="0" indent="0">
              <a:lnSpc>
                <a:spcPct val="107000"/>
              </a:lnSpc>
              <a:spcAft>
                <a:spcPts val="800"/>
              </a:spcAft>
              <a:buNone/>
            </a:pPr>
            <a:r>
              <a:rPr lang="sv-SE" sz="1800" u="sng" dirty="0">
                <a:effectLst/>
                <a:latin typeface="Calibri" panose="020F0502020204030204" pitchFamily="34" charset="0"/>
                <a:ea typeface="Calibri" panose="020F0502020204030204" pitchFamily="34" charset="0"/>
                <a:cs typeface="Times New Roman" panose="02020603050405020304" pitchFamily="18" charset="0"/>
              </a:rPr>
              <a:t>Läroplanen för grundskolan:</a:t>
            </a:r>
          </a:p>
          <a:p>
            <a:pPr marL="0" indent="0">
              <a:lnSpc>
                <a:spcPct val="107000"/>
              </a:lnSpc>
              <a:spcAft>
                <a:spcPts val="800"/>
              </a:spcAft>
              <a:buNone/>
            </a:pPr>
            <a:r>
              <a:rPr lang="sv-SE" sz="1800" dirty="0">
                <a:latin typeface="Calibri" panose="020F0502020204030204" pitchFamily="34" charset="0"/>
                <a:ea typeface="Calibri" panose="020F0502020204030204" pitchFamily="34" charset="0"/>
                <a:cs typeface="Times New Roman" panose="02020603050405020304" pitchFamily="18" charset="0"/>
              </a:rPr>
              <a:t>E</a:t>
            </a:r>
            <a:r>
              <a:rPr lang="sv-SE" sz="1800" dirty="0">
                <a:effectLst/>
                <a:latin typeface="Calibri" panose="020F0502020204030204" pitchFamily="34" charset="0"/>
                <a:ea typeface="Calibri" panose="020F0502020204030204" pitchFamily="34" charset="0"/>
                <a:cs typeface="Times New Roman" panose="02020603050405020304" pitchFamily="18" charset="0"/>
              </a:rPr>
              <a:t>leverna ska ges förutsättningar för att utveckla goda levnadsvanor och utvecklar intresse för att vara fysiskt aktiva. </a:t>
            </a:r>
          </a:p>
          <a:p>
            <a:pPr marL="0" indent="0">
              <a:lnSpc>
                <a:spcPct val="107000"/>
              </a:lnSpc>
              <a:spcAft>
                <a:spcPts val="800"/>
              </a:spcAft>
              <a:buNone/>
            </a:pPr>
            <a:r>
              <a:rPr lang="sv-SE" sz="1800" u="sng" dirty="0">
                <a:solidFill>
                  <a:srgbClr val="262626"/>
                </a:solidFill>
                <a:latin typeface="source sans pro" panose="020B0503030403020204" pitchFamily="34" charset="0"/>
                <a:ea typeface="Calibri" panose="020F0502020204030204" pitchFamily="34" charset="0"/>
                <a:cs typeface="Times New Roman" panose="02020603050405020304" pitchFamily="18" charset="0"/>
              </a:rPr>
              <a:t>Vägledningen för elevhälsan:</a:t>
            </a:r>
          </a:p>
          <a:p>
            <a:pPr marL="0" indent="0">
              <a:lnSpc>
                <a:spcPct val="107000"/>
              </a:lnSpc>
              <a:spcAft>
                <a:spcPts val="800"/>
              </a:spcAft>
              <a:buNone/>
            </a:pPr>
            <a:r>
              <a:rPr lang="sv-SE" sz="1800" dirty="0">
                <a:latin typeface="Calibri" panose="020F0502020204030204" pitchFamily="34" charset="0"/>
                <a:cs typeface="Times New Roman" panose="02020603050405020304" pitchFamily="18" charset="0"/>
              </a:rPr>
              <a:t>Den samlade elevhälsan ska främja alla elevers hälsa, utveckling och lärande samt stödja deras utveckling mot utbildningens mål. Elevhälsan ska ta del av aktuell vetenskaplig utveckling inom relevanta områden för att utveckla elevhälsans arbete. Elevhälsan kan samverka kontinuerligt och strukturerat med pedagogisk och annan personal på skolan samt med regionernas hälso- och sjukvård i det övergripande hälsofrämjande och förebyggande arbetet. </a:t>
            </a:r>
          </a:p>
        </p:txBody>
      </p:sp>
      <p:sp>
        <p:nvSpPr>
          <p:cNvPr id="4" name="Platshållare för datum 3">
            <a:extLst>
              <a:ext uri="{FF2B5EF4-FFF2-40B4-BE49-F238E27FC236}">
                <a16:creationId xmlns:a16="http://schemas.microsoft.com/office/drawing/2014/main" id="{69FAC3E5-4AC0-4E97-AAE6-A6DE668B66C1}"/>
              </a:ext>
            </a:extLst>
          </p:cNvPr>
          <p:cNvSpPr>
            <a:spLocks noGrp="1"/>
          </p:cNvSpPr>
          <p:nvPr>
            <p:ph type="dt" sz="half" idx="10"/>
          </p:nvPr>
        </p:nvSpPr>
        <p:spPr/>
        <p:txBody>
          <a:bodyPr/>
          <a:lstStyle/>
          <a:p>
            <a:fld id="{FAFB1C01-767A-CA4A-82FA-3063C668AF62}" type="datetime1">
              <a:rPr lang="sv-SE" smtClean="0"/>
              <a:t>2021-08-23</a:t>
            </a:fld>
            <a:endParaRPr lang="sv-SE"/>
          </a:p>
        </p:txBody>
      </p:sp>
      <p:sp>
        <p:nvSpPr>
          <p:cNvPr id="6" name="Platshållare för bildnummer 5">
            <a:extLst>
              <a:ext uri="{FF2B5EF4-FFF2-40B4-BE49-F238E27FC236}">
                <a16:creationId xmlns:a16="http://schemas.microsoft.com/office/drawing/2014/main" id="{7776D2ED-927C-4453-80D6-3E2E94DECD3B}"/>
              </a:ext>
            </a:extLst>
          </p:cNvPr>
          <p:cNvSpPr>
            <a:spLocks noGrp="1"/>
          </p:cNvSpPr>
          <p:nvPr>
            <p:ph type="sldNum" sz="quarter" idx="12"/>
          </p:nvPr>
        </p:nvSpPr>
        <p:spPr/>
        <p:txBody>
          <a:bodyPr/>
          <a:lstStyle/>
          <a:p>
            <a:fld id="{0A344798-5667-4090-9632-35360E085400}" type="slidenum">
              <a:rPr lang="sv-SE" smtClean="0"/>
              <a:t>6</a:t>
            </a:fld>
            <a:endParaRPr lang="sv-SE"/>
          </a:p>
        </p:txBody>
      </p:sp>
    </p:spTree>
    <p:extLst>
      <p:ext uri="{BB962C8B-B14F-4D97-AF65-F5344CB8AC3E}">
        <p14:creationId xmlns:p14="http://schemas.microsoft.com/office/powerpoint/2010/main" val="2520431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51A3977F-5B16-F84A-AF3E-52402E54A933}"/>
              </a:ext>
            </a:extLst>
          </p:cNvPr>
          <p:cNvSpPr>
            <a:spLocks noGrp="1"/>
          </p:cNvSpPr>
          <p:nvPr>
            <p:ph type="dt" sz="half" idx="10"/>
          </p:nvPr>
        </p:nvSpPr>
        <p:spPr/>
        <p:txBody>
          <a:bodyPr/>
          <a:lstStyle/>
          <a:p>
            <a:fld id="{AE223CE3-7E5F-244D-B7DC-638B16A1BC3A}" type="datetime1">
              <a:rPr lang="sv-SE" smtClean="0"/>
              <a:t>2021-08-23</a:t>
            </a:fld>
            <a:endParaRPr lang="sv-SE"/>
          </a:p>
        </p:txBody>
      </p:sp>
      <p:sp>
        <p:nvSpPr>
          <p:cNvPr id="6" name="Platshållare för bildnummer 5">
            <a:extLst>
              <a:ext uri="{FF2B5EF4-FFF2-40B4-BE49-F238E27FC236}">
                <a16:creationId xmlns:a16="http://schemas.microsoft.com/office/drawing/2014/main" id="{0DBB6DE4-AC2B-C04D-BC51-A993FE7B6AA3}"/>
              </a:ext>
            </a:extLst>
          </p:cNvPr>
          <p:cNvSpPr>
            <a:spLocks noGrp="1"/>
          </p:cNvSpPr>
          <p:nvPr>
            <p:ph type="sldNum" sz="quarter" idx="12"/>
          </p:nvPr>
        </p:nvSpPr>
        <p:spPr/>
        <p:txBody>
          <a:bodyPr/>
          <a:lstStyle/>
          <a:p>
            <a:fld id="{0A344798-5667-4090-9632-35360E085400}" type="slidenum">
              <a:rPr lang="sv-SE" smtClean="0"/>
              <a:t>7</a:t>
            </a:fld>
            <a:endParaRPr lang="sv-SE"/>
          </a:p>
        </p:txBody>
      </p:sp>
      <p:sp>
        <p:nvSpPr>
          <p:cNvPr id="11" name="Rektangel 10">
            <a:extLst>
              <a:ext uri="{FF2B5EF4-FFF2-40B4-BE49-F238E27FC236}">
                <a16:creationId xmlns:a16="http://schemas.microsoft.com/office/drawing/2014/main" id="{0DCE5D96-4494-9846-AE4A-39CA3673384A}"/>
              </a:ext>
            </a:extLst>
          </p:cNvPr>
          <p:cNvSpPr/>
          <p:nvPr/>
        </p:nvSpPr>
        <p:spPr bwMode="auto">
          <a:xfrm>
            <a:off x="2123728" y="193356"/>
            <a:ext cx="1440160" cy="49934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chemeClr val="tx1"/>
              </a:solidFill>
              <a:effectLst/>
              <a:latin typeface="Times" charset="0"/>
            </a:endParaRPr>
          </a:p>
        </p:txBody>
      </p:sp>
      <p:sp>
        <p:nvSpPr>
          <p:cNvPr id="12" name="textruta 11">
            <a:extLst>
              <a:ext uri="{FF2B5EF4-FFF2-40B4-BE49-F238E27FC236}">
                <a16:creationId xmlns:a16="http://schemas.microsoft.com/office/drawing/2014/main" id="{25A07B34-3E59-A446-97F4-BCD010E9A041}"/>
              </a:ext>
            </a:extLst>
          </p:cNvPr>
          <p:cNvSpPr txBox="1"/>
          <p:nvPr/>
        </p:nvSpPr>
        <p:spPr>
          <a:xfrm>
            <a:off x="3339413" y="241451"/>
            <a:ext cx="1728192" cy="523220"/>
          </a:xfrm>
          <a:prstGeom prst="rect">
            <a:avLst/>
          </a:prstGeom>
          <a:solidFill>
            <a:schemeClr val="bg1"/>
          </a:solidFill>
        </p:spPr>
        <p:txBody>
          <a:bodyPr wrap="square" rtlCol="0">
            <a:spAutoFit/>
          </a:bodyPr>
          <a:lstStyle/>
          <a:p>
            <a:r>
              <a:rPr lang="sv-SE" sz="2800" b="1" dirty="0">
                <a:solidFill>
                  <a:schemeClr val="accent1"/>
                </a:solidFill>
                <a:latin typeface="Calibri" panose="020F0502020204030204" pitchFamily="34" charset="0"/>
                <a:cs typeface="Calibri" panose="020F0502020204030204" pitchFamily="34" charset="0"/>
              </a:rPr>
              <a:t>MANUAL</a:t>
            </a:r>
          </a:p>
        </p:txBody>
      </p:sp>
      <p:pic>
        <p:nvPicPr>
          <p:cNvPr id="3" name="Bildobjekt 2" descr="En bild som visar text, person, inomhus&#10;&#10;Automatiskt genererad beskrivning">
            <a:extLst>
              <a:ext uri="{FF2B5EF4-FFF2-40B4-BE49-F238E27FC236}">
                <a16:creationId xmlns:a16="http://schemas.microsoft.com/office/drawing/2014/main" id="{397A28E9-74D6-5C46-BEA1-728CAC5A3D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720549"/>
            <a:ext cx="3888432" cy="54738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22097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9750" y="327962"/>
            <a:ext cx="7772400" cy="1143000"/>
          </a:xfrm>
        </p:spPr>
        <p:txBody>
          <a:bodyPr/>
          <a:lstStyle/>
          <a:p>
            <a:pPr algn="ctr" eaLnBrk="1" hangingPunct="1"/>
            <a:r>
              <a:rPr lang="sv-SE" sz="3200" dirty="0"/>
              <a:t>De fyra komponenterna</a:t>
            </a:r>
            <a:br>
              <a:rPr lang="sv-SE" sz="3200" dirty="0"/>
            </a:br>
            <a:endParaRPr lang="sv-SE" sz="3200" dirty="0"/>
          </a:p>
        </p:txBody>
      </p:sp>
      <p:sp>
        <p:nvSpPr>
          <p:cNvPr id="15363" name="Rectangle 3"/>
          <p:cNvSpPr>
            <a:spLocks noGrp="1" noChangeArrowheads="1"/>
          </p:cNvSpPr>
          <p:nvPr>
            <p:ph type="body" idx="1"/>
          </p:nvPr>
        </p:nvSpPr>
        <p:spPr>
          <a:xfrm>
            <a:off x="539750" y="1870548"/>
            <a:ext cx="7772400" cy="4286250"/>
          </a:xfrm>
          <a:noFill/>
        </p:spPr>
        <p:txBody>
          <a:bodyPr/>
          <a:lstStyle/>
          <a:p>
            <a:pPr eaLnBrk="1" hangingPunct="1">
              <a:lnSpc>
                <a:spcPct val="90000"/>
              </a:lnSpc>
            </a:pPr>
            <a:endParaRPr lang="sv-SE" sz="2800" dirty="0">
              <a:cs typeface="Arial" charset="0"/>
            </a:endParaRPr>
          </a:p>
          <a:p>
            <a:pPr lvl="1" eaLnBrk="1" hangingPunct="1">
              <a:lnSpc>
                <a:spcPct val="90000"/>
              </a:lnSpc>
            </a:pPr>
            <a:endParaRPr lang="sv-SE" sz="2600" dirty="0">
              <a:cs typeface="Arial" charset="0"/>
            </a:endParaRPr>
          </a:p>
          <a:p>
            <a:pPr eaLnBrk="1" hangingPunct="1">
              <a:buFont typeface="Wingdings" charset="2"/>
              <a:buNone/>
              <a:defRPr/>
            </a:pPr>
            <a:endParaRPr lang="sv-SE" sz="2800" dirty="0"/>
          </a:p>
          <a:p>
            <a:pPr eaLnBrk="1" hangingPunct="1">
              <a:buFont typeface="Wingdings" charset="2"/>
              <a:buNone/>
              <a:defRPr/>
            </a:pPr>
            <a:endParaRPr lang="sv-SE" sz="1800" i="1" dirty="0"/>
          </a:p>
          <a:p>
            <a:pPr eaLnBrk="1" hangingPunct="1">
              <a:buFont typeface="Wingdings" charset="2"/>
              <a:buNone/>
              <a:defRPr/>
            </a:pPr>
            <a:endParaRPr lang="sv-SE" sz="2800" dirty="0"/>
          </a:p>
          <a:p>
            <a:pPr eaLnBrk="1" hangingPunct="1">
              <a:defRPr/>
            </a:pPr>
            <a:endParaRPr lang="sv-SE" sz="2800" dirty="0"/>
          </a:p>
        </p:txBody>
      </p:sp>
      <p:pic>
        <p:nvPicPr>
          <p:cNvPr id="1026"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6752" y="1317390"/>
            <a:ext cx="2444279" cy="16303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5071788" y="3234304"/>
            <a:ext cx="4030216" cy="400110"/>
          </a:xfrm>
          <a:prstGeom prst="rect">
            <a:avLst/>
          </a:prstGeom>
          <a:noFill/>
        </p:spPr>
        <p:txBody>
          <a:bodyPr wrap="square" rtlCol="0">
            <a:spAutoFit/>
          </a:bodyPr>
          <a:lstStyle/>
          <a:p>
            <a:r>
              <a:rPr lang="sv-SE" sz="2000" dirty="0"/>
              <a:t>2. MI-samtal med skolsköterska </a:t>
            </a:r>
          </a:p>
        </p:txBody>
      </p:sp>
      <p:sp>
        <p:nvSpPr>
          <p:cNvPr id="14" name="TextBox 13"/>
          <p:cNvSpPr txBox="1"/>
          <p:nvPr/>
        </p:nvSpPr>
        <p:spPr>
          <a:xfrm>
            <a:off x="899591" y="2891425"/>
            <a:ext cx="4172197" cy="400110"/>
          </a:xfrm>
          <a:prstGeom prst="rect">
            <a:avLst/>
          </a:prstGeom>
          <a:noFill/>
        </p:spPr>
        <p:txBody>
          <a:bodyPr wrap="square" rtlCol="0">
            <a:spAutoFit/>
          </a:bodyPr>
          <a:lstStyle/>
          <a:p>
            <a:r>
              <a:rPr lang="sv-SE" sz="2000" dirty="0"/>
              <a:t>1. Broschyr med hälsoinformation </a:t>
            </a:r>
          </a:p>
        </p:txBody>
      </p:sp>
      <p:sp>
        <p:nvSpPr>
          <p:cNvPr id="15" name="TextBox 14"/>
          <p:cNvSpPr txBox="1"/>
          <p:nvPr/>
        </p:nvSpPr>
        <p:spPr>
          <a:xfrm>
            <a:off x="693169" y="5712652"/>
            <a:ext cx="3955038" cy="707886"/>
          </a:xfrm>
          <a:prstGeom prst="rect">
            <a:avLst/>
          </a:prstGeom>
          <a:noFill/>
        </p:spPr>
        <p:txBody>
          <a:bodyPr wrap="square" rtlCol="0">
            <a:spAutoFit/>
          </a:bodyPr>
          <a:lstStyle/>
          <a:p>
            <a:r>
              <a:rPr lang="sv-SE" sz="2000" dirty="0"/>
              <a:t>3. 9 lektioner i klassen med hemuppgifter </a:t>
            </a:r>
          </a:p>
        </p:txBody>
      </p:sp>
      <p:sp>
        <p:nvSpPr>
          <p:cNvPr id="16" name="TextBox 15"/>
          <p:cNvSpPr txBox="1"/>
          <p:nvPr/>
        </p:nvSpPr>
        <p:spPr>
          <a:xfrm>
            <a:off x="4688741" y="5554279"/>
            <a:ext cx="3673543" cy="707886"/>
          </a:xfrm>
          <a:prstGeom prst="rect">
            <a:avLst/>
          </a:prstGeom>
          <a:noFill/>
        </p:spPr>
        <p:txBody>
          <a:bodyPr wrap="square" rtlCol="0">
            <a:spAutoFit/>
          </a:bodyPr>
          <a:lstStyle/>
          <a:p>
            <a:r>
              <a:rPr lang="sv-SE" sz="2000" dirty="0"/>
              <a:t>4. Diabetesrisktest för föräldrar med återkoppling </a:t>
            </a:r>
          </a:p>
        </p:txBody>
      </p:sp>
      <p:pic>
        <p:nvPicPr>
          <p:cNvPr id="17" name="Bildobjekt 16">
            <a:extLst>
              <a:ext uri="{FF2B5EF4-FFF2-40B4-BE49-F238E27FC236}">
                <a16:creationId xmlns:a16="http://schemas.microsoft.com/office/drawing/2014/main" id="{9A86A04B-A75A-4309-85F3-A7D4DE9E56A2}"/>
              </a:ext>
            </a:extLst>
          </p:cNvPr>
          <p:cNvPicPr>
            <a:picLocks noChangeAspect="1"/>
          </p:cNvPicPr>
          <p:nvPr/>
        </p:nvPicPr>
        <p:blipFill>
          <a:blip r:embed="rId4"/>
          <a:stretch>
            <a:fillRect/>
          </a:stretch>
        </p:blipFill>
        <p:spPr>
          <a:xfrm>
            <a:off x="4648207" y="4091025"/>
            <a:ext cx="3731806" cy="1327117"/>
          </a:xfrm>
          <a:prstGeom prst="rect">
            <a:avLst/>
          </a:prstGeom>
        </p:spPr>
      </p:pic>
      <p:sp>
        <p:nvSpPr>
          <p:cNvPr id="2" name="Platshållare för datum 1">
            <a:extLst>
              <a:ext uri="{FF2B5EF4-FFF2-40B4-BE49-F238E27FC236}">
                <a16:creationId xmlns:a16="http://schemas.microsoft.com/office/drawing/2014/main" id="{4B7F4518-E608-3C45-BA5D-51872A664BD0}"/>
              </a:ext>
            </a:extLst>
          </p:cNvPr>
          <p:cNvSpPr>
            <a:spLocks noGrp="1"/>
          </p:cNvSpPr>
          <p:nvPr>
            <p:ph type="dt" sz="half" idx="10"/>
          </p:nvPr>
        </p:nvSpPr>
        <p:spPr/>
        <p:txBody>
          <a:bodyPr/>
          <a:lstStyle/>
          <a:p>
            <a:fld id="{DECC0F6D-7247-7E40-BBE8-363B74B4D015}" type="datetime1">
              <a:rPr lang="sv-SE" smtClean="0"/>
              <a:t>2021-08-23</a:t>
            </a:fld>
            <a:endParaRPr lang="sv-SE"/>
          </a:p>
        </p:txBody>
      </p:sp>
      <p:sp>
        <p:nvSpPr>
          <p:cNvPr id="4" name="Platshållare för bildnummer 3">
            <a:extLst>
              <a:ext uri="{FF2B5EF4-FFF2-40B4-BE49-F238E27FC236}">
                <a16:creationId xmlns:a16="http://schemas.microsoft.com/office/drawing/2014/main" id="{DF87E7BA-AEF7-9D45-9CBD-2C26D25FD1C6}"/>
              </a:ext>
            </a:extLst>
          </p:cNvPr>
          <p:cNvSpPr>
            <a:spLocks noGrp="1"/>
          </p:cNvSpPr>
          <p:nvPr>
            <p:ph type="sldNum" sz="quarter" idx="12"/>
          </p:nvPr>
        </p:nvSpPr>
        <p:spPr/>
        <p:txBody>
          <a:bodyPr/>
          <a:lstStyle/>
          <a:p>
            <a:fld id="{0A344798-5667-4090-9632-35360E085400}" type="slidenum">
              <a:rPr lang="sv-SE" smtClean="0"/>
              <a:t>8</a:t>
            </a:fld>
            <a:endParaRPr lang="sv-SE"/>
          </a:p>
        </p:txBody>
      </p:sp>
      <p:pic>
        <p:nvPicPr>
          <p:cNvPr id="21" name="Bildobjekt 20">
            <a:extLst>
              <a:ext uri="{FF2B5EF4-FFF2-40B4-BE49-F238E27FC236}">
                <a16:creationId xmlns:a16="http://schemas.microsoft.com/office/drawing/2014/main" id="{BE21C97C-4348-4945-91B6-75FBEB376D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4969" y="867094"/>
            <a:ext cx="2045243" cy="2039546"/>
          </a:xfrm>
          <a:prstGeom prst="rect">
            <a:avLst/>
          </a:prstGeom>
        </p:spPr>
      </p:pic>
      <p:pic>
        <p:nvPicPr>
          <p:cNvPr id="22" name="Bildobjekt 21">
            <a:extLst>
              <a:ext uri="{FF2B5EF4-FFF2-40B4-BE49-F238E27FC236}">
                <a16:creationId xmlns:a16="http://schemas.microsoft.com/office/drawing/2014/main" id="{F8E4950B-A52C-3E40-B3B4-BEBE80056A17}"/>
              </a:ext>
            </a:extLst>
          </p:cNvPr>
          <p:cNvPicPr>
            <a:picLocks noChangeAspect="1"/>
          </p:cNvPicPr>
          <p:nvPr/>
        </p:nvPicPr>
        <p:blipFill rotWithShape="1">
          <a:blip r:embed="rId6">
            <a:extLst>
              <a:ext uri="{28A0092B-C50C-407E-A947-70E740481C1C}">
                <a14:useLocalDpi xmlns:a14="http://schemas.microsoft.com/office/drawing/2010/main" val="0"/>
              </a:ext>
            </a:extLst>
          </a:blip>
          <a:srcRect t="2446" b="7933"/>
          <a:stretch/>
        </p:blipFill>
        <p:spPr>
          <a:xfrm>
            <a:off x="1153604" y="3356325"/>
            <a:ext cx="2584907" cy="2434423"/>
          </a:xfrm>
          <a:prstGeom prst="rect">
            <a:avLst/>
          </a:prstGeom>
        </p:spPr>
      </p:pic>
    </p:spTree>
    <p:extLst>
      <p:ext uri="{BB962C8B-B14F-4D97-AF65-F5344CB8AC3E}">
        <p14:creationId xmlns:p14="http://schemas.microsoft.com/office/powerpoint/2010/main" val="2015551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5DFB0E-9C0F-460A-AFDE-B8C0470F5DEB}"/>
              </a:ext>
            </a:extLst>
          </p:cNvPr>
          <p:cNvSpPr>
            <a:spLocks noGrp="1"/>
          </p:cNvSpPr>
          <p:nvPr>
            <p:ph type="title"/>
          </p:nvPr>
        </p:nvSpPr>
        <p:spPr>
          <a:xfrm>
            <a:off x="539750" y="622300"/>
            <a:ext cx="7772400" cy="1143000"/>
          </a:xfrm>
        </p:spPr>
        <p:txBody>
          <a:bodyPr/>
          <a:lstStyle/>
          <a:p>
            <a:r>
              <a:rPr lang="sv-SE" sz="3200" dirty="0"/>
              <a:t>Programteori En Frisk Skolstart</a:t>
            </a:r>
          </a:p>
        </p:txBody>
      </p:sp>
      <p:sp>
        <p:nvSpPr>
          <p:cNvPr id="4" name="Platshållare för datum 3">
            <a:extLst>
              <a:ext uri="{FF2B5EF4-FFF2-40B4-BE49-F238E27FC236}">
                <a16:creationId xmlns:a16="http://schemas.microsoft.com/office/drawing/2014/main" id="{698CE828-21C7-41A8-8A76-FAB4D9EA89FB}"/>
              </a:ext>
            </a:extLst>
          </p:cNvPr>
          <p:cNvSpPr>
            <a:spLocks noGrp="1"/>
          </p:cNvSpPr>
          <p:nvPr>
            <p:ph type="dt" sz="half" idx="10"/>
          </p:nvPr>
        </p:nvSpPr>
        <p:spPr/>
        <p:txBody>
          <a:bodyPr/>
          <a:lstStyle/>
          <a:p>
            <a:fld id="{99B8D3EA-F34A-234E-8599-02B871B48A0D}" type="datetime1">
              <a:rPr lang="sv-SE" smtClean="0"/>
              <a:t>2021-08-23</a:t>
            </a:fld>
            <a:endParaRPr lang="sv-SE"/>
          </a:p>
        </p:txBody>
      </p:sp>
      <p:sp>
        <p:nvSpPr>
          <p:cNvPr id="6" name="Platshållare för bildnummer 5">
            <a:extLst>
              <a:ext uri="{FF2B5EF4-FFF2-40B4-BE49-F238E27FC236}">
                <a16:creationId xmlns:a16="http://schemas.microsoft.com/office/drawing/2014/main" id="{2140EF20-0DBA-41EE-AE54-C0FB8D13CEBE}"/>
              </a:ext>
            </a:extLst>
          </p:cNvPr>
          <p:cNvSpPr>
            <a:spLocks noGrp="1"/>
          </p:cNvSpPr>
          <p:nvPr>
            <p:ph type="sldNum" sz="quarter" idx="12"/>
          </p:nvPr>
        </p:nvSpPr>
        <p:spPr/>
        <p:txBody>
          <a:bodyPr/>
          <a:lstStyle/>
          <a:p>
            <a:fld id="{0A344798-5667-4090-9632-35360E085400}" type="slidenum">
              <a:rPr lang="sv-SE" smtClean="0"/>
              <a:t>9</a:t>
            </a:fld>
            <a:endParaRPr lang="sv-SE"/>
          </a:p>
        </p:txBody>
      </p:sp>
      <p:pic>
        <p:nvPicPr>
          <p:cNvPr id="8" name="Bildobjekt 7">
            <a:extLst>
              <a:ext uri="{FF2B5EF4-FFF2-40B4-BE49-F238E27FC236}">
                <a16:creationId xmlns:a16="http://schemas.microsoft.com/office/drawing/2014/main" id="{6CACDF62-E4F7-437E-A626-638BB8660F1B}"/>
              </a:ext>
            </a:extLst>
          </p:cNvPr>
          <p:cNvPicPr>
            <a:picLocks noChangeAspect="1"/>
          </p:cNvPicPr>
          <p:nvPr/>
        </p:nvPicPr>
        <p:blipFill>
          <a:blip r:embed="rId2"/>
          <a:stretch>
            <a:fillRect/>
          </a:stretch>
        </p:blipFill>
        <p:spPr>
          <a:xfrm>
            <a:off x="252412" y="1628800"/>
            <a:ext cx="8639175" cy="4400550"/>
          </a:xfrm>
          <a:prstGeom prst="rect">
            <a:avLst/>
          </a:prstGeom>
        </p:spPr>
      </p:pic>
    </p:spTree>
    <p:extLst>
      <p:ext uri="{BB962C8B-B14F-4D97-AF65-F5344CB8AC3E}">
        <p14:creationId xmlns:p14="http://schemas.microsoft.com/office/powerpoint/2010/main" val="3653087752"/>
      </p:ext>
    </p:extLst>
  </p:cSld>
  <p:clrMapOvr>
    <a:masterClrMapping/>
  </p:clrMapOvr>
</p:sld>
</file>

<file path=ppt/theme/theme1.xml><?xml version="1.0" encoding="utf-8"?>
<a:theme xmlns:a="http://schemas.openxmlformats.org/drawingml/2006/main" name="Tema KI PP">
  <a:themeElements>
    <a:clrScheme name="">
      <a:dk1>
        <a:srgbClr val="000000"/>
      </a:dk1>
      <a:lt1>
        <a:srgbClr val="FFFFFF"/>
      </a:lt1>
      <a:dk2>
        <a:srgbClr val="000000"/>
      </a:dk2>
      <a:lt2>
        <a:srgbClr val="808080"/>
      </a:lt2>
      <a:accent1>
        <a:srgbClr val="870052"/>
      </a:accent1>
      <a:accent2>
        <a:srgbClr val="9FE6E9"/>
      </a:accent2>
      <a:accent3>
        <a:srgbClr val="FFFFFF"/>
      </a:accent3>
      <a:accent4>
        <a:srgbClr val="000000"/>
      </a:accent4>
      <a:accent5>
        <a:srgbClr val="C3AAB3"/>
      </a:accent5>
      <a:accent6>
        <a:srgbClr val="90D0D3"/>
      </a:accent6>
      <a:hlink>
        <a:srgbClr val="D40963"/>
      </a:hlink>
      <a:folHlink>
        <a:srgbClr val="CBCBCB"/>
      </a:folHlink>
    </a:clrScheme>
    <a:fontScheme name="Office-tem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altLang="sv-SE"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altLang="sv-SE" sz="2400" b="0" i="0" u="none" strike="noStrike" cap="none" normalizeH="0" baseline="0" smtClean="0">
            <a:ln>
              <a:noFill/>
            </a:ln>
            <a:solidFill>
              <a:schemeClr val="tx1"/>
            </a:solidFill>
            <a:effectLst/>
            <a:latin typeface="Times" charset="0"/>
          </a:defRPr>
        </a:defPPr>
      </a:lstStyle>
    </a:lnDef>
  </a:objectDefaults>
  <a:extraClrSchemeLst>
    <a:extraClrScheme>
      <a:clrScheme name="Office-tema 1">
        <a:dk1>
          <a:srgbClr val="000000"/>
        </a:dk1>
        <a:lt1>
          <a:srgbClr val="FFFFFF"/>
        </a:lt1>
        <a:dk2>
          <a:srgbClr val="000000"/>
        </a:dk2>
        <a:lt2>
          <a:srgbClr val="808080"/>
        </a:lt2>
        <a:accent1>
          <a:srgbClr val="761B54"/>
        </a:accent1>
        <a:accent2>
          <a:srgbClr val="97D8DA"/>
        </a:accent2>
        <a:accent3>
          <a:srgbClr val="FFFFFF"/>
        </a:accent3>
        <a:accent4>
          <a:srgbClr val="000000"/>
        </a:accent4>
        <a:accent5>
          <a:srgbClr val="BDABB3"/>
        </a:accent5>
        <a:accent6>
          <a:srgbClr val="88C4C5"/>
        </a:accent6>
        <a:hlink>
          <a:srgbClr val="CF0063"/>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em SocialMedicin">
  <a:themeElements>
    <a:clrScheme name="">
      <a:dk1>
        <a:srgbClr val="000000"/>
      </a:dk1>
      <a:lt1>
        <a:srgbClr val="FFFFFF"/>
      </a:lt1>
      <a:dk2>
        <a:srgbClr val="000000"/>
      </a:dk2>
      <a:lt2>
        <a:srgbClr val="808080"/>
      </a:lt2>
      <a:accent1>
        <a:srgbClr val="870052"/>
      </a:accent1>
      <a:accent2>
        <a:srgbClr val="9FE6E9"/>
      </a:accent2>
      <a:accent3>
        <a:srgbClr val="FFFFFF"/>
      </a:accent3>
      <a:accent4>
        <a:srgbClr val="000000"/>
      </a:accent4>
      <a:accent5>
        <a:srgbClr val="C3AAB3"/>
      </a:accent5>
      <a:accent6>
        <a:srgbClr val="90D0D3"/>
      </a:accent6>
      <a:hlink>
        <a:srgbClr val="D40963"/>
      </a:hlink>
      <a:folHlink>
        <a:srgbClr val="CBCBCB"/>
      </a:folHlink>
    </a:clrScheme>
    <a:fontScheme name="Office-tem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Office-tema 1">
        <a:dk1>
          <a:srgbClr val="000000"/>
        </a:dk1>
        <a:lt1>
          <a:srgbClr val="FFFFFF"/>
        </a:lt1>
        <a:dk2>
          <a:srgbClr val="000000"/>
        </a:dk2>
        <a:lt2>
          <a:srgbClr val="808080"/>
        </a:lt2>
        <a:accent1>
          <a:srgbClr val="761B54"/>
        </a:accent1>
        <a:accent2>
          <a:srgbClr val="97D8DA"/>
        </a:accent2>
        <a:accent3>
          <a:srgbClr val="FFFFFF"/>
        </a:accent3>
        <a:accent4>
          <a:srgbClr val="000000"/>
        </a:accent4>
        <a:accent5>
          <a:srgbClr val="BDABB3"/>
        </a:accent5>
        <a:accent6>
          <a:srgbClr val="88C4C5"/>
        </a:accent6>
        <a:hlink>
          <a:srgbClr val="CF0063"/>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tandardformgivning">
  <a:themeElements>
    <a:clrScheme name="SLL">
      <a:dk1>
        <a:srgbClr val="000000"/>
      </a:dk1>
      <a:lt1>
        <a:srgbClr val="FFFFFF"/>
      </a:lt1>
      <a:dk2>
        <a:srgbClr val="406618"/>
      </a:dk2>
      <a:lt2>
        <a:srgbClr val="78BE00"/>
      </a:lt2>
      <a:accent1>
        <a:srgbClr val="002D5A"/>
      </a:accent1>
      <a:accent2>
        <a:srgbClr val="00AEEF"/>
      </a:accent2>
      <a:accent3>
        <a:srgbClr val="9A0932"/>
      </a:accent3>
      <a:accent4>
        <a:srgbClr val="E1056D"/>
      </a:accent4>
      <a:accent5>
        <a:srgbClr val="EB9100"/>
      </a:accent5>
      <a:accent6>
        <a:srgbClr val="FFD400"/>
      </a:accent6>
      <a:hlink>
        <a:srgbClr val="034EA2"/>
      </a:hlink>
      <a:folHlink>
        <a:srgbClr val="034EA2"/>
      </a:folHlink>
    </a:clrScheme>
    <a:fontScheme name="Standardformgivning">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rgbClr val="003468"/>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no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2200" b="0" i="0" u="none" strike="noStrike" cap="none" normalizeH="0" baseline="0" smtClean="0">
            <a:ln>
              <a:noFill/>
            </a:ln>
            <a:solidFill>
              <a:schemeClr val="bg1"/>
            </a:solidFill>
            <a:effectLst/>
            <a:latin typeface="Verdana" pitchFamily="34" charset="0"/>
            <a:ea typeface="Geneva" pitchFamily="1" charset="-128"/>
          </a:defRPr>
        </a:defPPr>
      </a:lstStyle>
    </a:spDef>
    <a:lnDef>
      <a:spPr bwMode="auto">
        <a:noFill/>
        <a:ln w="9525"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00AEE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rtlCol="0">
        <a:noAutofit/>
      </a:bodyPr>
      <a:lstStyle>
        <a:defPPr algn="l">
          <a:defRPr smtClean="0"/>
        </a:defPPr>
      </a:lstStyle>
    </a:txDef>
  </a:objectDefaults>
  <a:extraClrSchemeLst>
    <a:extraClrScheme>
      <a:clrScheme name="Standardformgivning 1">
        <a:dk1>
          <a:srgbClr val="000000"/>
        </a:dk1>
        <a:lt1>
          <a:srgbClr val="FFFFFF"/>
        </a:lt1>
        <a:dk2>
          <a:srgbClr val="000000"/>
        </a:dk2>
        <a:lt2>
          <a:srgbClr val="BAB0B9"/>
        </a:lt2>
        <a:accent1>
          <a:srgbClr val="003468"/>
        </a:accent1>
        <a:accent2>
          <a:srgbClr val="00AEEF"/>
        </a:accent2>
        <a:accent3>
          <a:srgbClr val="FFFFFF"/>
        </a:accent3>
        <a:accent4>
          <a:srgbClr val="000000"/>
        </a:accent4>
        <a:accent5>
          <a:srgbClr val="AAAEB9"/>
        </a:accent5>
        <a:accent6>
          <a:srgbClr val="009DD9"/>
        </a:accent6>
        <a:hlink>
          <a:srgbClr val="B30538"/>
        </a:hlink>
        <a:folHlink>
          <a:srgbClr val="E2001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mall-bredformat-region-stockholm-vit" id="{9A7AA9AE-DD4B-4FDD-9F6B-7FE95DBBBC45}" vid="{04375AF9-8283-4952-80CC-65047EE7963C}"/>
    </a:ext>
  </a:extLst>
</a:theme>
</file>

<file path=ppt/theme/theme4.xml><?xml version="1.0" encoding="utf-8"?>
<a:theme xmlns:a="http://schemas.openxmlformats.org/drawingml/2006/main" name="1_Tema KI PP">
  <a:themeElements>
    <a:clrScheme name="">
      <a:dk1>
        <a:srgbClr val="000000"/>
      </a:dk1>
      <a:lt1>
        <a:srgbClr val="FFFFFF"/>
      </a:lt1>
      <a:dk2>
        <a:srgbClr val="000000"/>
      </a:dk2>
      <a:lt2>
        <a:srgbClr val="808080"/>
      </a:lt2>
      <a:accent1>
        <a:srgbClr val="870052"/>
      </a:accent1>
      <a:accent2>
        <a:srgbClr val="9FE6E9"/>
      </a:accent2>
      <a:accent3>
        <a:srgbClr val="FFFFFF"/>
      </a:accent3>
      <a:accent4>
        <a:srgbClr val="000000"/>
      </a:accent4>
      <a:accent5>
        <a:srgbClr val="C3AAB3"/>
      </a:accent5>
      <a:accent6>
        <a:srgbClr val="90D0D3"/>
      </a:accent6>
      <a:hlink>
        <a:srgbClr val="D40963"/>
      </a:hlink>
      <a:folHlink>
        <a:srgbClr val="CBCBCB"/>
      </a:folHlink>
    </a:clrScheme>
    <a:fontScheme name="Office-tem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altLang="sv-SE"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altLang="sv-SE" sz="2400" b="0" i="0" u="none" strike="noStrike" cap="none" normalizeH="0" baseline="0" smtClean="0">
            <a:ln>
              <a:noFill/>
            </a:ln>
            <a:solidFill>
              <a:schemeClr val="tx1"/>
            </a:solidFill>
            <a:effectLst/>
            <a:latin typeface="Times" charset="0"/>
          </a:defRPr>
        </a:defPPr>
      </a:lstStyle>
    </a:lnDef>
  </a:objectDefaults>
  <a:extraClrSchemeLst>
    <a:extraClrScheme>
      <a:clrScheme name="Office-tema 1">
        <a:dk1>
          <a:srgbClr val="000000"/>
        </a:dk1>
        <a:lt1>
          <a:srgbClr val="FFFFFF"/>
        </a:lt1>
        <a:dk2>
          <a:srgbClr val="000000"/>
        </a:dk2>
        <a:lt2>
          <a:srgbClr val="808080"/>
        </a:lt2>
        <a:accent1>
          <a:srgbClr val="761B54"/>
        </a:accent1>
        <a:accent2>
          <a:srgbClr val="97D8DA"/>
        </a:accent2>
        <a:accent3>
          <a:srgbClr val="FFFFFF"/>
        </a:accent3>
        <a:accent4>
          <a:srgbClr val="000000"/>
        </a:accent4>
        <a:accent5>
          <a:srgbClr val="BDABB3"/>
        </a:accent5>
        <a:accent6>
          <a:srgbClr val="88C4C5"/>
        </a:accent6>
        <a:hlink>
          <a:srgbClr val="CF0063"/>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5484</TotalTime>
  <Words>953</Words>
  <Application>Microsoft Office PowerPoint</Application>
  <PresentationFormat>Bildspel på skärmen (4:3)</PresentationFormat>
  <Paragraphs>150</Paragraphs>
  <Slides>20</Slides>
  <Notes>6</Notes>
  <HiddenSlides>0</HiddenSlides>
  <MMClips>0</MMClips>
  <ScaleCrop>false</ScaleCrop>
  <HeadingPairs>
    <vt:vector size="6" baseType="variant">
      <vt:variant>
        <vt:lpstr>Använt teckensnitt</vt:lpstr>
      </vt:variant>
      <vt:variant>
        <vt:i4>6</vt:i4>
      </vt:variant>
      <vt:variant>
        <vt:lpstr>Tema</vt:lpstr>
      </vt:variant>
      <vt:variant>
        <vt:i4>4</vt:i4>
      </vt:variant>
      <vt:variant>
        <vt:lpstr>Bildrubriker</vt:lpstr>
      </vt:variant>
      <vt:variant>
        <vt:i4>20</vt:i4>
      </vt:variant>
    </vt:vector>
  </HeadingPairs>
  <TitlesOfParts>
    <vt:vector size="30" baseType="lpstr">
      <vt:lpstr>Arial</vt:lpstr>
      <vt:lpstr>Calibri</vt:lpstr>
      <vt:lpstr>source sans pro</vt:lpstr>
      <vt:lpstr>Times</vt:lpstr>
      <vt:lpstr>Verdana</vt:lpstr>
      <vt:lpstr>Wingdings</vt:lpstr>
      <vt:lpstr>Tema KI PP</vt:lpstr>
      <vt:lpstr>1_Sem SocialMedicin</vt:lpstr>
      <vt:lpstr>Standardformgivning</vt:lpstr>
      <vt:lpstr>1_Tema KI PP</vt:lpstr>
      <vt:lpstr>PowerPoint-presentation</vt:lpstr>
      <vt:lpstr>En frisk skolstart</vt:lpstr>
      <vt:lpstr>Social kognitiv teori</vt:lpstr>
      <vt:lpstr>Social kognitiv teori </vt:lpstr>
      <vt:lpstr>En frisk skolstart </vt:lpstr>
      <vt:lpstr>Aktuella styrdokument</vt:lpstr>
      <vt:lpstr>PowerPoint-presentation</vt:lpstr>
      <vt:lpstr>De fyra komponenterna </vt:lpstr>
      <vt:lpstr>Programteori En Frisk Skolstart</vt:lpstr>
      <vt:lpstr>Slutsatser från 3 tidigare studier (intervention - kontroll studier) </vt:lpstr>
      <vt:lpstr>Del 1 – hälsoinformation till föräldrar </vt:lpstr>
      <vt:lpstr>Del 2 – Motiverande samtal  med föräldrar</vt:lpstr>
      <vt:lpstr>Del 3 - klassrumsaktiviteter med hemuppgifter </vt:lpstr>
      <vt:lpstr>Del 4 – risktest för diabetes typ-2 för föräldrar – rådgivning i primärvården  </vt:lpstr>
      <vt:lpstr>Rollfördelning – utförare </vt:lpstr>
      <vt:lpstr>IMPROVE (= Förbättra) 2020-2024 IMplementation of a parental support programme A Healthy School Start to promote child health and PRevent OVErweight and obesity</vt:lpstr>
      <vt:lpstr>Programteori IMPROVE</vt:lpstr>
      <vt:lpstr>Implementeringsstrategier – paket 1</vt:lpstr>
      <vt:lpstr>Implementeringsstrategier – paket 2</vt:lpstr>
      <vt:lpstr>Tidplan EFS-IMPROVE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Agenda</dc:title>
  <dc:creator>Liselotte Schäfer Elinder</dc:creator>
  <cp:lastModifiedBy>Sara Lidman</cp:lastModifiedBy>
  <cp:revision>94</cp:revision>
  <dcterms:created xsi:type="dcterms:W3CDTF">2020-11-17T20:02:29Z</dcterms:created>
  <dcterms:modified xsi:type="dcterms:W3CDTF">2021-08-23T07:32:17Z</dcterms:modified>
</cp:coreProperties>
</file>