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41" r:id="rId2"/>
    <p:sldMasterId id="2147483754" r:id="rId3"/>
    <p:sldMasterId id="2147483774" r:id="rId4"/>
  </p:sldMasterIdLst>
  <p:notesMasterIdLst>
    <p:notesMasterId r:id="rId15"/>
  </p:notesMasterIdLst>
  <p:sldIdLst>
    <p:sldId id="256" r:id="rId5"/>
    <p:sldId id="260" r:id="rId6"/>
    <p:sldId id="276" r:id="rId7"/>
    <p:sldId id="956" r:id="rId8"/>
    <p:sldId id="259" r:id="rId9"/>
    <p:sldId id="942" r:id="rId10"/>
    <p:sldId id="279" r:id="rId11"/>
    <p:sldId id="265" r:id="rId12"/>
    <p:sldId id="876" r:id="rId13"/>
    <p:sldId id="955"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illa Wiklund" initials="CW" lastIdx="3" clrIdx="0">
    <p:extLst>
      <p:ext uri="{19B8F6BF-5375-455C-9EA6-DF929625EA0E}">
        <p15:presenceInfo xmlns:p15="http://schemas.microsoft.com/office/powerpoint/2012/main" userId="S::camilla.wiklund@ki.se::4e99e615-f6e7-4c31-8d74-74c0edaaad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CDE9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llanmörkt format 4 - Dekorfär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1"/>
    <p:restoredTop sz="86650"/>
  </p:normalViewPr>
  <p:slideViewPr>
    <p:cSldViewPr>
      <p:cViewPr varScale="1">
        <p:scale>
          <a:sx n="44" d="100"/>
          <a:sy n="44" d="100"/>
        </p:scale>
        <p:origin x="1339"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465C5-6892-4859-B776-5EE3442FB56A}" type="datetimeFigureOut">
              <a:rPr lang="sv-SE" smtClean="0"/>
              <a:t>2021-08-23</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46394-243D-40EA-B03F-0D0C27FB474C}" type="slidenum">
              <a:rPr lang="sv-SE" smtClean="0"/>
              <a:t>‹#›</a:t>
            </a:fld>
            <a:endParaRPr lang="sv-SE"/>
          </a:p>
        </p:txBody>
      </p:sp>
    </p:spTree>
    <p:extLst>
      <p:ext uri="{BB962C8B-B14F-4D97-AF65-F5344CB8AC3E}">
        <p14:creationId xmlns:p14="http://schemas.microsoft.com/office/powerpoint/2010/main" val="1162514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En Frisk Skolstart är ett familjestödsprogram för hälsosamma matvanor och vi i vår skola deltar också i forskningsstudien IMPROVE som utförs vid Karolinska Institutet.</a:t>
            </a:r>
          </a:p>
          <a:p>
            <a:endParaRPr lang="sv-SE" dirty="0"/>
          </a:p>
        </p:txBody>
      </p:sp>
      <p:sp>
        <p:nvSpPr>
          <p:cNvPr id="4" name="Platshållare för bildnummer 3"/>
          <p:cNvSpPr>
            <a:spLocks noGrp="1"/>
          </p:cNvSpPr>
          <p:nvPr>
            <p:ph type="sldNum" sz="quarter" idx="5"/>
          </p:nvPr>
        </p:nvSpPr>
        <p:spPr/>
        <p:txBody>
          <a:bodyPr/>
          <a:lstStyle/>
          <a:p>
            <a:fld id="{AB146394-243D-40EA-B03F-0D0C27FB474C}" type="slidenum">
              <a:rPr lang="sv-SE" smtClean="0"/>
              <a:t>1</a:t>
            </a:fld>
            <a:endParaRPr lang="sv-SE"/>
          </a:p>
        </p:txBody>
      </p:sp>
    </p:spTree>
    <p:extLst>
      <p:ext uri="{BB962C8B-B14F-4D97-AF65-F5344CB8AC3E}">
        <p14:creationId xmlns:p14="http://schemas.microsoft.com/office/powerpoint/2010/main" val="3694528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Ni får ett informationsbrev från forskarna och vill ni vara med i studien skriver ni under samtyckesblanketten. Det är viktigt att veta att deltagandet i studien är helt  frivilligt.</a:t>
            </a:r>
          </a:p>
          <a:p>
            <a:r>
              <a:rPr lang="sv-SE" dirty="0"/>
              <a:t>Att delta innebär att :</a:t>
            </a:r>
          </a:p>
          <a:p>
            <a:r>
              <a:rPr lang="sv-SE" dirty="0"/>
              <a:t>-Ni svarar på några korta enkäter. </a:t>
            </a:r>
            <a:br>
              <a:rPr lang="sv-SE" dirty="0"/>
            </a:br>
            <a:r>
              <a:rPr lang="sv-SE" dirty="0"/>
              <a:t>-Att det samtal ni har med skolsköterska om era barns hälsovanor spelas in. Det görs för att utvärdera skolsköterskans samtalsteknik och inget ni säger kommer att användas. Det är enbart skolsköterskan som är i fokus. </a:t>
            </a:r>
          </a:p>
          <a:p>
            <a:r>
              <a:rPr lang="sv-SE" dirty="0"/>
              <a:t>-Att forskarna får ta del av erat barns längd och vikt från hälsoundersökningen. Barnen kommer inte att svara på frågor. </a:t>
            </a:r>
          </a:p>
          <a:p>
            <a:endParaRPr lang="sv-SE" dirty="0"/>
          </a:p>
          <a:p>
            <a:r>
              <a:rPr lang="sv-SE" dirty="0"/>
              <a:t>Oavsett om ni är med i studien eller inte, kommer vi på skolan att starta med arbetssättet En Frisk Skolstart för alla barn. Att delta i </a:t>
            </a:r>
            <a:r>
              <a:rPr lang="sv-SE" dirty="0" err="1"/>
              <a:t>stuiden</a:t>
            </a:r>
            <a:r>
              <a:rPr lang="sv-SE" dirty="0"/>
              <a:t> betyder att ni föräldrar godkänner att forskarna tar del av era data. </a:t>
            </a:r>
          </a:p>
          <a:p>
            <a:endParaRPr lang="sv-SE" dirty="0"/>
          </a:p>
        </p:txBody>
      </p:sp>
      <p:sp>
        <p:nvSpPr>
          <p:cNvPr id="4" name="Platshållare för bildnummer 3"/>
          <p:cNvSpPr>
            <a:spLocks noGrp="1"/>
          </p:cNvSpPr>
          <p:nvPr>
            <p:ph type="sldNum" sz="quarter" idx="5"/>
          </p:nvPr>
        </p:nvSpPr>
        <p:spPr/>
        <p:txBody>
          <a:bodyPr/>
          <a:lstStyle/>
          <a:p>
            <a:fld id="{AB146394-243D-40EA-B03F-0D0C27FB474C}" type="slidenum">
              <a:rPr lang="sv-SE" smtClean="0"/>
              <a:t>10</a:t>
            </a:fld>
            <a:endParaRPr lang="sv-SE"/>
          </a:p>
        </p:txBody>
      </p:sp>
    </p:spTree>
    <p:extLst>
      <p:ext uri="{BB962C8B-B14F-4D97-AF65-F5344CB8AC3E}">
        <p14:creationId xmlns:p14="http://schemas.microsoft.com/office/powerpoint/2010/main" val="1787549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En Frisk Skolstart är ett evidensbaserat program för barn som börjar skolan och deras föräldrar. Det betyder att programmet har testats i tidigare forskningsstudier och visat sig ha positiv effekt på barns matvanor och deras fysiska aktivitet. </a:t>
            </a:r>
          </a:p>
          <a:p>
            <a:endParaRPr lang="sv-SE" dirty="0"/>
          </a:p>
        </p:txBody>
      </p:sp>
      <p:sp>
        <p:nvSpPr>
          <p:cNvPr id="4" name="Platshållare för bildnummer 3"/>
          <p:cNvSpPr>
            <a:spLocks noGrp="1"/>
          </p:cNvSpPr>
          <p:nvPr>
            <p:ph type="sldNum" sz="quarter" idx="5"/>
          </p:nvPr>
        </p:nvSpPr>
        <p:spPr/>
        <p:txBody>
          <a:bodyPr/>
          <a:lstStyle/>
          <a:p>
            <a:fld id="{AB146394-243D-40EA-B03F-0D0C27FB474C}" type="slidenum">
              <a:rPr lang="sv-SE" smtClean="0"/>
              <a:t>2</a:t>
            </a:fld>
            <a:endParaRPr lang="sv-SE"/>
          </a:p>
        </p:txBody>
      </p:sp>
    </p:spTree>
    <p:extLst>
      <p:ext uri="{BB962C8B-B14F-4D97-AF65-F5344CB8AC3E}">
        <p14:creationId xmlns:p14="http://schemas.microsoft.com/office/powerpoint/2010/main" val="1622779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a:ln/>
        </p:spPr>
      </p:sp>
      <p:sp>
        <p:nvSpPr>
          <p:cNvPr id="34819" name="Platshållare för anteckningar 2"/>
          <p:cNvSpPr>
            <a:spLocks noGrp="1"/>
          </p:cNvSpPr>
          <p:nvPr>
            <p:ph type="body" idx="1"/>
          </p:nvPr>
        </p:nvSpPr>
        <p:spPr>
          <a:noFill/>
        </p:spPr>
        <p:txBody>
          <a:bodyPr/>
          <a:lstStyle/>
          <a:p>
            <a:r>
              <a:rPr lang="sv-SE" sz="1200" kern="1200" dirty="0">
                <a:solidFill>
                  <a:schemeClr val="tx1"/>
                </a:solidFill>
                <a:effectLst/>
                <a:latin typeface="+mn-lt"/>
                <a:ea typeface="+mn-ea"/>
                <a:cs typeface="+mn-cs"/>
              </a:rPr>
              <a:t>Vad innebär då En Frisk Skolstart? Det kan beskrivas som ett strukturerat arbetssätt för oss på skolan som riktar sig till både barn och föräldrar. Fokus är att stödja föräldrar till en bra hälsa för hela familjen med fokus på:</a:t>
            </a:r>
          </a:p>
          <a:p>
            <a:pPr lvl="0"/>
            <a:r>
              <a:rPr lang="sv-SE" sz="1200" kern="1200" dirty="0">
                <a:solidFill>
                  <a:schemeClr val="tx1"/>
                </a:solidFill>
                <a:effectLst/>
                <a:latin typeface="+mn-lt"/>
                <a:ea typeface="+mn-ea"/>
                <a:cs typeface="+mn-cs"/>
              </a:rPr>
              <a:t>Matvanor</a:t>
            </a:r>
          </a:p>
          <a:p>
            <a:pPr lvl="0"/>
            <a:r>
              <a:rPr lang="sv-SE" sz="1200" kern="1200" dirty="0">
                <a:solidFill>
                  <a:schemeClr val="tx1"/>
                </a:solidFill>
                <a:effectLst/>
                <a:latin typeface="+mn-lt"/>
                <a:ea typeface="+mn-ea"/>
                <a:cs typeface="+mn-cs"/>
              </a:rPr>
              <a:t>Rörelsevanor</a:t>
            </a:r>
          </a:p>
          <a:p>
            <a:pPr lvl="0"/>
            <a:r>
              <a:rPr lang="sv-SE" sz="1200" kern="1200" dirty="0">
                <a:solidFill>
                  <a:schemeClr val="tx1"/>
                </a:solidFill>
                <a:effectLst/>
                <a:latin typeface="+mn-lt"/>
                <a:ea typeface="+mn-ea"/>
                <a:cs typeface="+mn-cs"/>
              </a:rPr>
              <a:t>Skärmtid</a:t>
            </a:r>
          </a:p>
          <a:p>
            <a:pPr lvl="0"/>
            <a:r>
              <a:rPr lang="sv-SE" sz="1200" kern="1200" dirty="0">
                <a:solidFill>
                  <a:schemeClr val="tx1"/>
                </a:solidFill>
                <a:effectLst/>
                <a:latin typeface="+mn-lt"/>
                <a:ea typeface="+mn-ea"/>
                <a:cs typeface="+mn-cs"/>
              </a:rPr>
              <a:t>Viktutveckling</a:t>
            </a:r>
          </a:p>
          <a:p>
            <a:pPr lvl="0"/>
            <a:r>
              <a:rPr lang="sv-SE" sz="1200" kern="1200" dirty="0">
                <a:solidFill>
                  <a:schemeClr val="tx1"/>
                </a:solidFill>
                <a:effectLst/>
                <a:latin typeface="+mn-lt"/>
                <a:ea typeface="+mn-ea"/>
                <a:cs typeface="+mn-cs"/>
              </a:rPr>
              <a:t>Sömn</a:t>
            </a:r>
          </a:p>
          <a:p>
            <a:r>
              <a:rPr lang="sv-SE" sz="1200" kern="1200" dirty="0">
                <a:solidFill>
                  <a:schemeClr val="tx1"/>
                </a:solidFill>
                <a:effectLst/>
                <a:latin typeface="+mn-lt"/>
                <a:ea typeface="+mn-ea"/>
                <a:cs typeface="+mn-cs"/>
              </a:rPr>
              <a:t>Det viktigt att poängtera att det centrala budskapet är: En bra hälsa är viktigt för att orka leka, lära sig och växa bra </a:t>
            </a:r>
          </a:p>
          <a:p>
            <a:endParaRPr lang="sv-SE" sz="1200" kern="1200" dirty="0">
              <a:solidFill>
                <a:schemeClr val="tx1"/>
              </a:solidFill>
              <a:effectLst/>
              <a:latin typeface="+mn-lt"/>
              <a:ea typeface="+mn-ea"/>
              <a:cs typeface="+mn-cs"/>
            </a:endParaRPr>
          </a:p>
        </p:txBody>
      </p:sp>
      <p:sp>
        <p:nvSpPr>
          <p:cNvPr id="34820" name="Platshållare för bildnummer 3"/>
          <p:cNvSpPr>
            <a:spLocks noGrp="1"/>
          </p:cNvSpPr>
          <p:nvPr>
            <p:ph type="sldNum" sz="quarter" idx="5"/>
          </p:nvPr>
        </p:nvSpPr>
        <p:spPr>
          <a:noFill/>
          <a:ln>
            <a:miter lim="800000"/>
            <a:headEnd/>
            <a:tailEnd/>
          </a:ln>
        </p:spPr>
        <p:txBody>
          <a:bodyPr/>
          <a:lstStyle/>
          <a:p>
            <a:fld id="{951CE25B-4499-4371-AFEF-75CE2BA123E3}" type="slidenum">
              <a:rPr lang="sv-SE" smtClean="0"/>
              <a:pPr/>
              <a:t>3</a:t>
            </a:fld>
            <a:endParaRPr lang="sv-SE"/>
          </a:p>
        </p:txBody>
      </p:sp>
    </p:spTree>
    <p:extLst>
      <p:ext uri="{BB962C8B-B14F-4D97-AF65-F5344CB8AC3E}">
        <p14:creationId xmlns:p14="http://schemas.microsoft.com/office/powerpoint/2010/main" val="148132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Frisk Skolstart pågår under hela läsåret och innehåller 4 olika delar som på olika sätt riktar sig till HELA familjen. Det är ni som föräldrar som har den största betydelsen för erat barns levnadsvanor och hälsa. I det här programmet får ni information om hur ni som förälder kan stötta ert barn på bästa sätt. Alla råd är baserade på forskning.</a:t>
            </a:r>
          </a:p>
        </p:txBody>
      </p:sp>
      <p:sp>
        <p:nvSpPr>
          <p:cNvPr id="4" name="Platshållare för bildnummer 3"/>
          <p:cNvSpPr>
            <a:spLocks noGrp="1"/>
          </p:cNvSpPr>
          <p:nvPr>
            <p:ph type="sldNum" sz="quarter" idx="5"/>
          </p:nvPr>
        </p:nvSpPr>
        <p:spPr/>
        <p:txBody>
          <a:bodyPr/>
          <a:lstStyle/>
          <a:p>
            <a:fld id="{AB146394-243D-40EA-B03F-0D0C27FB474C}" type="slidenum">
              <a:rPr lang="sv-SE" smtClean="0"/>
              <a:t>4</a:t>
            </a:fld>
            <a:endParaRPr lang="sv-SE"/>
          </a:p>
        </p:txBody>
      </p:sp>
    </p:spTree>
    <p:extLst>
      <p:ext uri="{BB962C8B-B14F-4D97-AF65-F5344CB8AC3E}">
        <p14:creationId xmlns:p14="http://schemas.microsoft.com/office/powerpoint/2010/main" val="96088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Så vilka är då de fyra delarna. Del 1 är en broschyr med hälsoinformation med fokus på din roll som förälder och med råd anpassade för en 6-årings behov.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46394-243D-40EA-B03F-0D0C27FB474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885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 2 är ett samtal mellan förälder och skolsköterska där barnet ej deltar. </a:t>
            </a:r>
          </a:p>
          <a:p>
            <a:r>
              <a:rPr lang="sv-SE" dirty="0"/>
              <a:t>Syftet med detta samtal är att du som förälder får stöd kring att skapa, förändra eller bibehålla barnets mat- och rörelsevanor. Du som förälder bestämmer själv vad samtalet ska handla om utifrån just din familj och ditt barns behov. </a:t>
            </a:r>
          </a:p>
          <a:p>
            <a:r>
              <a:rPr lang="sv-SE" dirty="0"/>
              <a:t>Samtalet utförs i samband med hälsoundersökningen med skolsköterskan.</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46394-243D-40EA-B03F-0D0C27FB474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171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tshållare för bildobjekt 1"/>
          <p:cNvSpPr>
            <a:spLocks noGrp="1" noRot="1" noChangeAspect="1" noTextEdit="1"/>
          </p:cNvSpPr>
          <p:nvPr>
            <p:ph type="sldImg"/>
          </p:nvPr>
        </p:nvSpPr>
        <p:spPr>
          <a:ln/>
        </p:spPr>
      </p:sp>
      <p:sp>
        <p:nvSpPr>
          <p:cNvPr id="34819" name="Platshållare för anteckningar 2"/>
          <p:cNvSpPr>
            <a:spLocks noGrp="1"/>
          </p:cNvSpPr>
          <p:nvPr>
            <p:ph type="body" idx="1"/>
          </p:nvPr>
        </p:nvSpPr>
        <p:spPr>
          <a:noFill/>
        </p:spPr>
        <p:txBody>
          <a:bodyPr/>
          <a:lstStyle/>
          <a:p>
            <a:r>
              <a:rPr lang="sv-SE" dirty="0"/>
              <a:t>I del 3 i klassrummet kommer vi arbeta med hälsa i form av 9 lektioner med olika teman, som är samma teman som i hälsobroschyren ni får. Barnen får också en (enkel) hemuppgift till varje lektion som ni gör TILLSAMMANS hemma. </a:t>
            </a:r>
          </a:p>
        </p:txBody>
      </p:sp>
      <p:sp>
        <p:nvSpPr>
          <p:cNvPr id="34820" name="Platshållare för bildnummer 3"/>
          <p:cNvSpPr>
            <a:spLocks noGrp="1"/>
          </p:cNvSpPr>
          <p:nvPr>
            <p:ph type="sldNum" sz="quarter" idx="5"/>
          </p:nvPr>
        </p:nvSpPr>
        <p:spPr>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CE25B-4499-4371-AFEF-75CE2BA123E3}"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3042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Sista delen är ett test för att undersöka din risk att utveckla typ 2-diabetes som alla vuxna kan göra. Testet finns i broschyren eller görs på Vårdguidens hemsida.</a:t>
            </a:r>
          </a:p>
          <a:p>
            <a:r>
              <a:rPr lang="sv-SE" dirty="0"/>
              <a:t>Syftet är att du ska få koll på din egen hälsa och livsstil. Om du skulle ha förhöjd risk så rekommenderas du att besöka vårdcentralen för rådgivning.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46394-243D-40EA-B03F-0D0C27FB474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813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i XXXX-skolan är i samband med att vi startar med arbetssättet En Frisk Skolstart med i en forskningsstudie under 3 år. Studien heter IMPROVE och handlar om att ta reda på det bästa sättet att införa En Frisk Skolstart i en hel kommun. </a:t>
            </a:r>
          </a:p>
          <a:p>
            <a:r>
              <a:rPr lang="sv-SE" dirty="0"/>
              <a:t>Det är barnen som börjar förskoleklass tillsammans med er föräldrar och vi i personalen, som kommer vara med i studien.  Ta chansen att bidra till denna viktiga forskning!</a:t>
            </a:r>
          </a:p>
        </p:txBody>
      </p:sp>
      <p:sp>
        <p:nvSpPr>
          <p:cNvPr id="4" name="Platshållare för bildnummer 3"/>
          <p:cNvSpPr>
            <a:spLocks noGrp="1"/>
          </p:cNvSpPr>
          <p:nvPr>
            <p:ph type="sldNum" sz="quarter" idx="5"/>
          </p:nvPr>
        </p:nvSpPr>
        <p:spPr/>
        <p:txBody>
          <a:bodyPr/>
          <a:lstStyle/>
          <a:p>
            <a:fld id="{AB146394-243D-40EA-B03F-0D0C27FB474C}" type="slidenum">
              <a:rPr lang="sv-SE" smtClean="0"/>
              <a:t>9</a:t>
            </a:fld>
            <a:endParaRPr lang="sv-SE"/>
          </a:p>
        </p:txBody>
      </p:sp>
    </p:spTree>
    <p:extLst>
      <p:ext uri="{BB962C8B-B14F-4D97-AF65-F5344CB8AC3E}">
        <p14:creationId xmlns:p14="http://schemas.microsoft.com/office/powerpoint/2010/main" val="33899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3086" name="Picture 14" descr="KI-Logo_rgb_platta.tif                                         001030A5Macintosh HD                   BBA748FD:"/>
          <p:cNvPicPr>
            <a:picLocks noChangeAspect="1" noChangeArrowheads="1"/>
          </p:cNvPicPr>
          <p:nvPr/>
        </p:nvPicPr>
        <p:blipFill>
          <a:blip r:embed="rId2">
            <a:extLst>
              <a:ext uri="{28A0092B-C50C-407E-A947-70E740481C1C}">
                <a14:useLocalDpi xmlns:a14="http://schemas.microsoft.com/office/drawing/2010/main" val="0"/>
              </a:ext>
            </a:extLst>
          </a:blip>
          <a:srcRect l="1666" t="2222" r="1683" b="2245"/>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85800" y="1676400"/>
            <a:ext cx="7772400" cy="1143000"/>
          </a:xfrm>
        </p:spPr>
        <p:txBody>
          <a:bodyPr anchor="ctr"/>
          <a:lstStyle>
            <a:lvl1pPr>
              <a:defRPr sz="3200">
                <a:solidFill>
                  <a:schemeClr val="bg1"/>
                </a:solidFill>
              </a:defRPr>
            </a:lvl1pPr>
          </a:lstStyle>
          <a:p>
            <a:pPr lvl="0"/>
            <a:r>
              <a:rPr lang="sv-SE" altLang="sv-SE" noProof="0"/>
              <a:t>Klicka här för att ändra format</a:t>
            </a:r>
          </a:p>
        </p:txBody>
      </p:sp>
      <p:sp>
        <p:nvSpPr>
          <p:cNvPr id="3075" name="Rectangle 3"/>
          <p:cNvSpPr>
            <a:spLocks noGrp="1" noChangeArrowheads="1"/>
          </p:cNvSpPr>
          <p:nvPr>
            <p:ph type="subTitle" idx="1"/>
          </p:nvPr>
        </p:nvSpPr>
        <p:spPr>
          <a:xfrm>
            <a:off x="685800" y="2743200"/>
            <a:ext cx="6400800" cy="1752600"/>
          </a:xfrm>
        </p:spPr>
        <p:txBody>
          <a:bodyPr/>
          <a:lstStyle>
            <a:lvl1pPr marL="0" indent="0">
              <a:buFont typeface="Wingdings" charset="2"/>
              <a:buNone/>
              <a:defRPr sz="1800">
                <a:solidFill>
                  <a:schemeClr val="bg1"/>
                </a:solidFill>
              </a:defRPr>
            </a:lvl1pPr>
          </a:lstStyle>
          <a:p>
            <a:pPr lvl="0"/>
            <a:r>
              <a:rPr lang="sv-SE" altLang="sv-SE" noProof="0"/>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A70B24F8-820E-BB47-9507-8B95A577CC8D}"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87857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369050" y="1054100"/>
            <a:ext cx="1943100" cy="51816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1054100"/>
            <a:ext cx="5676900" cy="51816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398B25B4-3989-7F40-B2CD-531372AF84A4}"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276061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4" name="Picture 14" descr="KI-Logo_rgb_platta.tif                                         001030A5Macintosh HD                   BBA748FD:"/>
          <p:cNvPicPr>
            <a:picLocks noChangeAspect="1" noChangeArrowheads="1"/>
          </p:cNvPicPr>
          <p:nvPr/>
        </p:nvPicPr>
        <p:blipFill>
          <a:blip r:embed="rId2">
            <a:extLst>
              <a:ext uri="{28A0092B-C50C-407E-A947-70E740481C1C}">
                <a14:useLocalDpi xmlns:a14="http://schemas.microsoft.com/office/drawing/2010/main" val="0"/>
              </a:ext>
            </a:extLst>
          </a:blip>
          <a:srcRect l="1666" t="2222" r="1683" b="2245"/>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676400"/>
            <a:ext cx="7772400" cy="1143000"/>
          </a:xfrm>
        </p:spPr>
        <p:txBody>
          <a:bodyPr anchor="ctr"/>
          <a:lstStyle>
            <a:lvl1pPr>
              <a:defRPr sz="3200">
                <a:solidFill>
                  <a:schemeClr val="bg1"/>
                </a:solidFill>
              </a:defRPr>
            </a:lvl1pPr>
          </a:lstStyle>
          <a:p>
            <a:pPr lvl="0"/>
            <a:r>
              <a:rPr lang="sv-SE" noProof="0"/>
              <a:t>Klicka här för att ändra format</a:t>
            </a:r>
          </a:p>
        </p:txBody>
      </p:sp>
      <p:sp>
        <p:nvSpPr>
          <p:cNvPr id="3075" name="Rectangle 3"/>
          <p:cNvSpPr>
            <a:spLocks noGrp="1" noChangeArrowheads="1"/>
          </p:cNvSpPr>
          <p:nvPr>
            <p:ph type="subTitle" idx="1"/>
          </p:nvPr>
        </p:nvSpPr>
        <p:spPr>
          <a:xfrm>
            <a:off x="685800" y="2743200"/>
            <a:ext cx="6400800" cy="1752600"/>
          </a:xfrm>
        </p:spPr>
        <p:txBody>
          <a:bodyPr/>
          <a:lstStyle>
            <a:lvl1pPr marL="0" indent="0">
              <a:buFont typeface="Wingdings" pitchFamily="2" charset="2"/>
              <a:buNone/>
              <a:defRPr sz="1800">
                <a:solidFill>
                  <a:schemeClr val="bg1"/>
                </a:solidFill>
              </a:defRPr>
            </a:lvl1pPr>
          </a:lstStyle>
          <a:p>
            <a:pPr lvl="0"/>
            <a:r>
              <a:rPr lang="sv-SE" noProof="0"/>
              <a:t>Klicka här för att ändra format på underrubrik i bakgrunden</a:t>
            </a:r>
          </a:p>
        </p:txBody>
      </p:sp>
    </p:spTree>
    <p:extLst>
      <p:ext uri="{BB962C8B-B14F-4D97-AF65-F5344CB8AC3E}">
        <p14:creationId xmlns:p14="http://schemas.microsoft.com/office/powerpoint/2010/main" val="245414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fld id="{2511204A-41FE-804B-8571-B85687F4ACAB}" type="datetime1">
              <a:rPr lang="sv-SE" smtClean="0"/>
              <a:t>2021-08-23</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6" name="Rectangle 6"/>
          <p:cNvSpPr>
            <a:spLocks noGrp="1" noChangeArrowheads="1"/>
          </p:cNvSpPr>
          <p:nvPr>
            <p:ph type="sldNum" sz="quarter" idx="12"/>
          </p:nvPr>
        </p:nvSpPr>
        <p:spPr>
          <a:ln/>
        </p:spPr>
        <p:txBody>
          <a:bodyPr/>
          <a:lstStyle>
            <a:lvl1pPr>
              <a:defRPr/>
            </a:lvl1pPr>
          </a:lstStyle>
          <a:p>
            <a:pPr>
              <a:defRPr/>
            </a:pPr>
            <a:fld id="{AF442179-92B7-4009-AAB8-753245841795}" type="slidenum">
              <a:rPr lang="sv-SE"/>
              <a:pPr>
                <a:defRPr/>
              </a:pPr>
              <a:t>‹#›</a:t>
            </a:fld>
            <a:endParaRPr lang="sv-SE"/>
          </a:p>
        </p:txBody>
      </p:sp>
    </p:spTree>
    <p:extLst>
      <p:ext uri="{BB962C8B-B14F-4D97-AF65-F5344CB8AC3E}">
        <p14:creationId xmlns:p14="http://schemas.microsoft.com/office/powerpoint/2010/main" val="1884400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fld id="{D5F2520C-12F9-0D42-A912-862F01D2666B}" type="datetime1">
              <a:rPr lang="sv-SE" smtClean="0"/>
              <a:t>2021-08-23</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6" name="Rectangle 6"/>
          <p:cNvSpPr>
            <a:spLocks noGrp="1" noChangeArrowheads="1"/>
          </p:cNvSpPr>
          <p:nvPr>
            <p:ph type="sldNum" sz="quarter" idx="12"/>
          </p:nvPr>
        </p:nvSpPr>
        <p:spPr>
          <a:ln/>
        </p:spPr>
        <p:txBody>
          <a:bodyPr/>
          <a:lstStyle>
            <a:lvl1pPr>
              <a:defRPr/>
            </a:lvl1pPr>
          </a:lstStyle>
          <a:p>
            <a:pPr>
              <a:defRPr/>
            </a:pPr>
            <a:fld id="{4DC415E8-6409-4C6F-A9A5-675DC9FA3116}" type="slidenum">
              <a:rPr lang="sv-SE"/>
              <a:pPr>
                <a:defRPr/>
              </a:pPr>
              <a:t>‹#›</a:t>
            </a:fld>
            <a:endParaRPr lang="sv-SE"/>
          </a:p>
        </p:txBody>
      </p:sp>
    </p:spTree>
    <p:extLst>
      <p:ext uri="{BB962C8B-B14F-4D97-AF65-F5344CB8AC3E}">
        <p14:creationId xmlns:p14="http://schemas.microsoft.com/office/powerpoint/2010/main" val="1661497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fld id="{0B6DB947-C3F7-684F-A9A7-82C9259C53A2}" type="datetime1">
              <a:rPr lang="sv-SE" smtClean="0"/>
              <a:t>2021-08-23</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7" name="Rectangle 6"/>
          <p:cNvSpPr>
            <a:spLocks noGrp="1" noChangeArrowheads="1"/>
          </p:cNvSpPr>
          <p:nvPr>
            <p:ph type="sldNum" sz="quarter" idx="12"/>
          </p:nvPr>
        </p:nvSpPr>
        <p:spPr>
          <a:ln/>
        </p:spPr>
        <p:txBody>
          <a:bodyPr/>
          <a:lstStyle>
            <a:lvl1pPr>
              <a:defRPr/>
            </a:lvl1pPr>
          </a:lstStyle>
          <a:p>
            <a:pPr>
              <a:defRPr/>
            </a:pPr>
            <a:fld id="{679001B0-BEA3-4009-9CEC-124EB0FE89E7}" type="slidenum">
              <a:rPr lang="sv-SE"/>
              <a:pPr>
                <a:defRPr/>
              </a:pPr>
              <a:t>‹#›</a:t>
            </a:fld>
            <a:endParaRPr lang="sv-SE"/>
          </a:p>
        </p:txBody>
      </p:sp>
    </p:spTree>
    <p:extLst>
      <p:ext uri="{BB962C8B-B14F-4D97-AF65-F5344CB8AC3E}">
        <p14:creationId xmlns:p14="http://schemas.microsoft.com/office/powerpoint/2010/main" val="3939313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fld id="{B35E46DC-12C2-C14C-8CFE-177B9BFAA785}" type="datetime1">
              <a:rPr lang="sv-SE" smtClean="0"/>
              <a:t>2021-08-23</a:t>
            </a:fld>
            <a:endParaRPr lang="sv-SE"/>
          </a:p>
        </p:txBody>
      </p:sp>
      <p:sp>
        <p:nvSpPr>
          <p:cNvPr id="8"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9" name="Rectangle 6"/>
          <p:cNvSpPr>
            <a:spLocks noGrp="1" noChangeArrowheads="1"/>
          </p:cNvSpPr>
          <p:nvPr>
            <p:ph type="sldNum" sz="quarter" idx="12"/>
          </p:nvPr>
        </p:nvSpPr>
        <p:spPr>
          <a:ln/>
        </p:spPr>
        <p:txBody>
          <a:bodyPr/>
          <a:lstStyle>
            <a:lvl1pPr>
              <a:defRPr/>
            </a:lvl1pPr>
          </a:lstStyle>
          <a:p>
            <a:pPr>
              <a:defRPr/>
            </a:pPr>
            <a:fld id="{586AA129-5D3D-435B-B533-7F83CDF80778}" type="slidenum">
              <a:rPr lang="sv-SE"/>
              <a:pPr>
                <a:defRPr/>
              </a:pPr>
              <a:t>‹#›</a:t>
            </a:fld>
            <a:endParaRPr lang="sv-SE"/>
          </a:p>
        </p:txBody>
      </p:sp>
    </p:spTree>
    <p:extLst>
      <p:ext uri="{BB962C8B-B14F-4D97-AF65-F5344CB8AC3E}">
        <p14:creationId xmlns:p14="http://schemas.microsoft.com/office/powerpoint/2010/main" val="1315653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fld id="{8A0E09A3-9CC7-2040-89E5-3531BB7EC1C3}" type="datetime1">
              <a:rPr lang="sv-SE" smtClean="0"/>
              <a:t>2021-08-23</a:t>
            </a:fld>
            <a:endParaRPr lang="sv-SE"/>
          </a:p>
        </p:txBody>
      </p:sp>
      <p:sp>
        <p:nvSpPr>
          <p:cNvPr id="4"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5" name="Rectangle 6"/>
          <p:cNvSpPr>
            <a:spLocks noGrp="1" noChangeArrowheads="1"/>
          </p:cNvSpPr>
          <p:nvPr>
            <p:ph type="sldNum" sz="quarter" idx="12"/>
          </p:nvPr>
        </p:nvSpPr>
        <p:spPr>
          <a:ln/>
        </p:spPr>
        <p:txBody>
          <a:bodyPr/>
          <a:lstStyle>
            <a:lvl1pPr>
              <a:defRPr/>
            </a:lvl1pPr>
          </a:lstStyle>
          <a:p>
            <a:pPr>
              <a:defRPr/>
            </a:pPr>
            <a:fld id="{7D14929E-E01F-49B7-948F-C5C946A927BF}" type="slidenum">
              <a:rPr lang="sv-SE"/>
              <a:pPr>
                <a:defRPr/>
              </a:pPr>
              <a:t>‹#›</a:t>
            </a:fld>
            <a:endParaRPr lang="sv-SE"/>
          </a:p>
        </p:txBody>
      </p:sp>
    </p:spTree>
    <p:extLst>
      <p:ext uri="{BB962C8B-B14F-4D97-AF65-F5344CB8AC3E}">
        <p14:creationId xmlns:p14="http://schemas.microsoft.com/office/powerpoint/2010/main" val="3479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37BE992-6AD4-AF42-B3AA-984679344476}" type="datetime1">
              <a:rPr lang="sv-SE" smtClean="0"/>
              <a:t>2021-08-23</a:t>
            </a:fld>
            <a:endParaRPr lang="sv-SE"/>
          </a:p>
        </p:txBody>
      </p:sp>
      <p:sp>
        <p:nvSpPr>
          <p:cNvPr id="3"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4" name="Rectangle 6"/>
          <p:cNvSpPr>
            <a:spLocks noGrp="1" noChangeArrowheads="1"/>
          </p:cNvSpPr>
          <p:nvPr>
            <p:ph type="sldNum" sz="quarter" idx="12"/>
          </p:nvPr>
        </p:nvSpPr>
        <p:spPr>
          <a:ln/>
        </p:spPr>
        <p:txBody>
          <a:bodyPr/>
          <a:lstStyle>
            <a:lvl1pPr>
              <a:defRPr/>
            </a:lvl1pPr>
          </a:lstStyle>
          <a:p>
            <a:pPr>
              <a:defRPr/>
            </a:pPr>
            <a:fld id="{13EFDF35-F25C-44C0-B932-ADE2998DDAD3}" type="slidenum">
              <a:rPr lang="sv-SE"/>
              <a:pPr>
                <a:defRPr/>
              </a:pPr>
              <a:t>‹#›</a:t>
            </a:fld>
            <a:endParaRPr lang="sv-SE"/>
          </a:p>
        </p:txBody>
      </p:sp>
    </p:spTree>
    <p:extLst>
      <p:ext uri="{BB962C8B-B14F-4D97-AF65-F5344CB8AC3E}">
        <p14:creationId xmlns:p14="http://schemas.microsoft.com/office/powerpoint/2010/main" val="3589565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fld id="{D62BB860-E981-774C-9691-1847292C2011}" type="datetime1">
              <a:rPr lang="sv-SE" smtClean="0"/>
              <a:t>2021-08-23</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7" name="Rectangle 6"/>
          <p:cNvSpPr>
            <a:spLocks noGrp="1" noChangeArrowheads="1"/>
          </p:cNvSpPr>
          <p:nvPr>
            <p:ph type="sldNum" sz="quarter" idx="12"/>
          </p:nvPr>
        </p:nvSpPr>
        <p:spPr>
          <a:ln/>
        </p:spPr>
        <p:txBody>
          <a:bodyPr/>
          <a:lstStyle>
            <a:lvl1pPr>
              <a:defRPr/>
            </a:lvl1pPr>
          </a:lstStyle>
          <a:p>
            <a:pPr>
              <a:defRPr/>
            </a:pPr>
            <a:fld id="{E8F29A52-4769-4701-88E9-DAD8EBD07B70}" type="slidenum">
              <a:rPr lang="sv-SE"/>
              <a:pPr>
                <a:defRPr/>
              </a:pPr>
              <a:t>‹#›</a:t>
            </a:fld>
            <a:endParaRPr lang="sv-SE"/>
          </a:p>
        </p:txBody>
      </p:sp>
    </p:spTree>
    <p:extLst>
      <p:ext uri="{BB962C8B-B14F-4D97-AF65-F5344CB8AC3E}">
        <p14:creationId xmlns:p14="http://schemas.microsoft.com/office/powerpoint/2010/main" val="387614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62C96318-D4B5-CC46-960C-267D7D323180}"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2206621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fld id="{1321B232-E779-034D-ACCA-489B7D0371DB}" type="datetime1">
              <a:rPr lang="sv-SE" smtClean="0"/>
              <a:t>2021-08-23</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7" name="Rectangle 6"/>
          <p:cNvSpPr>
            <a:spLocks noGrp="1" noChangeArrowheads="1"/>
          </p:cNvSpPr>
          <p:nvPr>
            <p:ph type="sldNum" sz="quarter" idx="12"/>
          </p:nvPr>
        </p:nvSpPr>
        <p:spPr>
          <a:ln/>
        </p:spPr>
        <p:txBody>
          <a:bodyPr/>
          <a:lstStyle>
            <a:lvl1pPr>
              <a:defRPr/>
            </a:lvl1pPr>
          </a:lstStyle>
          <a:p>
            <a:pPr>
              <a:defRPr/>
            </a:pPr>
            <a:fld id="{6EF4E506-F7BB-4EBB-8632-797ABC789E83}" type="slidenum">
              <a:rPr lang="sv-SE"/>
              <a:pPr>
                <a:defRPr/>
              </a:pPr>
              <a:t>‹#›</a:t>
            </a:fld>
            <a:endParaRPr lang="sv-SE"/>
          </a:p>
        </p:txBody>
      </p:sp>
    </p:spTree>
    <p:extLst>
      <p:ext uri="{BB962C8B-B14F-4D97-AF65-F5344CB8AC3E}">
        <p14:creationId xmlns:p14="http://schemas.microsoft.com/office/powerpoint/2010/main" val="3682426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fld id="{A25DD459-0460-A648-B2CB-7626579AAEF3}" type="datetime1">
              <a:rPr lang="sv-SE" smtClean="0"/>
              <a:t>2021-08-23</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6" name="Rectangle 6"/>
          <p:cNvSpPr>
            <a:spLocks noGrp="1" noChangeArrowheads="1"/>
          </p:cNvSpPr>
          <p:nvPr>
            <p:ph type="sldNum" sz="quarter" idx="12"/>
          </p:nvPr>
        </p:nvSpPr>
        <p:spPr>
          <a:ln/>
        </p:spPr>
        <p:txBody>
          <a:bodyPr/>
          <a:lstStyle>
            <a:lvl1pPr>
              <a:defRPr/>
            </a:lvl1pPr>
          </a:lstStyle>
          <a:p>
            <a:pPr>
              <a:defRPr/>
            </a:pPr>
            <a:fld id="{2083561B-CEF6-43B9-B2A5-EA3687A9B566}" type="slidenum">
              <a:rPr lang="sv-SE"/>
              <a:pPr>
                <a:defRPr/>
              </a:pPr>
              <a:t>‹#›</a:t>
            </a:fld>
            <a:endParaRPr lang="sv-SE"/>
          </a:p>
        </p:txBody>
      </p:sp>
    </p:spTree>
    <p:extLst>
      <p:ext uri="{BB962C8B-B14F-4D97-AF65-F5344CB8AC3E}">
        <p14:creationId xmlns:p14="http://schemas.microsoft.com/office/powerpoint/2010/main" val="3269574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369050" y="1054100"/>
            <a:ext cx="1943100" cy="51816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1054100"/>
            <a:ext cx="5676900" cy="51816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fld id="{3D614FAD-93AB-4546-8253-CB8AAF26BA0A}" type="datetime1">
              <a:rPr lang="sv-SE" smtClean="0"/>
              <a:t>2021-08-23</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a:t>Liselotte Schäfer Elinder</a:t>
            </a:r>
          </a:p>
        </p:txBody>
      </p:sp>
      <p:sp>
        <p:nvSpPr>
          <p:cNvPr id="6" name="Rectangle 6"/>
          <p:cNvSpPr>
            <a:spLocks noGrp="1" noChangeArrowheads="1"/>
          </p:cNvSpPr>
          <p:nvPr>
            <p:ph type="sldNum" sz="quarter" idx="12"/>
          </p:nvPr>
        </p:nvSpPr>
        <p:spPr>
          <a:ln/>
        </p:spPr>
        <p:txBody>
          <a:bodyPr/>
          <a:lstStyle>
            <a:lvl1pPr>
              <a:defRPr/>
            </a:lvl1pPr>
          </a:lstStyle>
          <a:p>
            <a:pPr>
              <a:defRPr/>
            </a:pPr>
            <a:fld id="{3C539DE6-9797-4BD6-AD5D-2ADDC17BA828}" type="slidenum">
              <a:rPr lang="sv-SE"/>
              <a:pPr>
                <a:defRPr/>
              </a:pPr>
              <a:t>‹#›</a:t>
            </a:fld>
            <a:endParaRPr lang="sv-SE"/>
          </a:p>
        </p:txBody>
      </p:sp>
    </p:spTree>
    <p:extLst>
      <p:ext uri="{BB962C8B-B14F-4D97-AF65-F5344CB8AC3E}">
        <p14:creationId xmlns:p14="http://schemas.microsoft.com/office/powerpoint/2010/main" val="1800932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Rubrik och tabell">
    <p:spTree>
      <p:nvGrpSpPr>
        <p:cNvPr id="1" name=""/>
        <p:cNvGrpSpPr/>
        <p:nvPr/>
      </p:nvGrpSpPr>
      <p:grpSpPr>
        <a:xfrm>
          <a:off x="0" y="0"/>
          <a:ext cx="0" cy="0"/>
          <a:chOff x="0" y="0"/>
          <a:chExt cx="0" cy="0"/>
        </a:xfrm>
      </p:grpSpPr>
      <p:sp>
        <p:nvSpPr>
          <p:cNvPr id="2" name="Rubrik 1"/>
          <p:cNvSpPr>
            <a:spLocks noGrp="1"/>
          </p:cNvSpPr>
          <p:nvPr>
            <p:ph type="title"/>
          </p:nvPr>
        </p:nvSpPr>
        <p:spPr>
          <a:xfrm>
            <a:off x="539750" y="1054100"/>
            <a:ext cx="7772400" cy="1143000"/>
          </a:xfrm>
        </p:spPr>
        <p:txBody>
          <a:bodyPr/>
          <a:lstStyle/>
          <a:p>
            <a:r>
              <a:rPr lang="sv-SE"/>
              <a:t>Klicka här för att ändra format</a:t>
            </a:r>
          </a:p>
        </p:txBody>
      </p:sp>
      <p:sp>
        <p:nvSpPr>
          <p:cNvPr id="3" name="Platshållare för tabell 2"/>
          <p:cNvSpPr>
            <a:spLocks noGrp="1"/>
          </p:cNvSpPr>
          <p:nvPr>
            <p:ph type="tbl" idx="1"/>
          </p:nvPr>
        </p:nvSpPr>
        <p:spPr>
          <a:xfrm>
            <a:off x="539750" y="2120900"/>
            <a:ext cx="7772400" cy="4114800"/>
          </a:xfrm>
        </p:spPr>
        <p:txBody>
          <a:bodyPr/>
          <a:lstStyle/>
          <a:p>
            <a:pPr lvl="0"/>
            <a:r>
              <a:rPr lang="sv-SE" noProof="0"/>
              <a:t>Klicka på ikonen för att lägga till en tabell</a:t>
            </a:r>
          </a:p>
        </p:txBody>
      </p:sp>
      <p:sp>
        <p:nvSpPr>
          <p:cNvPr id="4" name="Platshållare för datum 3"/>
          <p:cNvSpPr>
            <a:spLocks noGrp="1"/>
          </p:cNvSpPr>
          <p:nvPr>
            <p:ph type="dt" sz="half" idx="10"/>
          </p:nvPr>
        </p:nvSpPr>
        <p:spPr/>
        <p:txBody>
          <a:bodyPr/>
          <a:lstStyle>
            <a:lvl1pPr>
              <a:defRPr/>
            </a:lvl1pPr>
          </a:lstStyle>
          <a:p>
            <a:pPr>
              <a:defRPr/>
            </a:pPr>
            <a:fld id="{CF5DF12E-3E33-0643-BB34-7E9299FE4EAD}"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pPr>
              <a:defRPr/>
            </a:pPr>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pPr>
              <a:defRPr/>
            </a:pPr>
            <a:fld id="{25C83EA0-98D8-4E51-8388-FBBB9D779498}" type="slidenum">
              <a:rPr lang="sv-SE"/>
              <a:pPr>
                <a:defRPr/>
              </a:pPr>
              <a:t>‹#›</a:t>
            </a:fld>
            <a:endParaRPr lang="sv-SE"/>
          </a:p>
        </p:txBody>
      </p:sp>
    </p:spTree>
    <p:extLst>
      <p:ext uri="{BB962C8B-B14F-4D97-AF65-F5344CB8AC3E}">
        <p14:creationId xmlns:p14="http://schemas.microsoft.com/office/powerpoint/2010/main" val="180182952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Rubrikbild Vit">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91AAEDD4-F26E-4CF3-B054-5A094C52B91E}"/>
              </a:ext>
            </a:extLst>
          </p:cNvPr>
          <p:cNvSpPr/>
          <p:nvPr userDrawn="1"/>
        </p:nvSpPr>
        <p:spPr bwMode="auto">
          <a:xfrm>
            <a:off x="4502718" y="313035"/>
            <a:ext cx="138564" cy="323165"/>
          </a:xfrm>
          <a:prstGeom prst="rect">
            <a:avLst/>
          </a:prstGeom>
          <a:solidFill>
            <a:srgbClr val="E9E3DC"/>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sp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sv-SE" sz="1650" b="0" i="0" u="none" strike="noStrike" cap="none" normalizeH="0" baseline="0">
              <a:ln>
                <a:noFill/>
              </a:ln>
              <a:solidFill>
                <a:schemeClr val="tx1"/>
              </a:solidFill>
              <a:effectLst/>
              <a:latin typeface="Verdana" pitchFamily="34" charset="0"/>
              <a:ea typeface="Geneva" pitchFamily="1" charset="-128"/>
            </a:endParaRPr>
          </a:p>
        </p:txBody>
      </p:sp>
      <p:sp>
        <p:nvSpPr>
          <p:cNvPr id="13315" name="Rectangle 3"/>
          <p:cNvSpPr>
            <a:spLocks noGrp="1" noChangeArrowheads="1"/>
          </p:cNvSpPr>
          <p:nvPr>
            <p:ph type="ctrTitle"/>
          </p:nvPr>
        </p:nvSpPr>
        <p:spPr>
          <a:xfrm>
            <a:off x="685800" y="2130427"/>
            <a:ext cx="7772400" cy="1470025"/>
          </a:xfrm>
        </p:spPr>
        <p:txBody>
          <a:bodyPr/>
          <a:lstStyle>
            <a:lvl1pPr algn="ctr">
              <a:defRPr/>
            </a:lvl1pPr>
          </a:lstStyle>
          <a:p>
            <a:pPr lvl="0"/>
            <a:r>
              <a:rPr lang="sv-SE" noProof="0"/>
              <a:t>Klicka här för att ändra format</a:t>
            </a:r>
            <a:endParaRPr lang="sv-SE" noProof="0" dirty="0"/>
          </a:p>
        </p:txBody>
      </p:sp>
      <p:sp>
        <p:nvSpPr>
          <p:cNvPr id="13316"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sv-SE" noProof="0"/>
              <a:t>Klicka om du vill redigera mall för underrubrikformat</a:t>
            </a:r>
            <a:endParaRPr lang="sv-SE" noProof="0" dirty="0"/>
          </a:p>
        </p:txBody>
      </p:sp>
      <p:sp>
        <p:nvSpPr>
          <p:cNvPr id="13321" name="Rectangle 9"/>
          <p:cNvSpPr>
            <a:spLocks noGrp="1" noChangeArrowheads="1"/>
          </p:cNvSpPr>
          <p:nvPr>
            <p:ph type="dt" sz="half" idx="2"/>
          </p:nvPr>
        </p:nvSpPr>
        <p:spPr/>
        <p:txBody>
          <a:bodyPr/>
          <a:lstStyle>
            <a:lvl1pPr>
              <a:defRPr/>
            </a:lvl1pPr>
          </a:lstStyle>
          <a:p>
            <a:fld id="{BC6C2068-9039-A845-8248-75DA84AC76AA}" type="datetime1">
              <a:rPr lang="sv-SE" smtClean="0"/>
              <a:t>2021-08-23</a:t>
            </a:fld>
            <a:endParaRPr lang="sv-SE"/>
          </a:p>
        </p:txBody>
      </p:sp>
      <p:sp>
        <p:nvSpPr>
          <p:cNvPr id="13322" name="Rectangle 10"/>
          <p:cNvSpPr>
            <a:spLocks noGrp="1" noChangeArrowheads="1"/>
          </p:cNvSpPr>
          <p:nvPr>
            <p:ph type="ftr" sz="quarter" idx="3"/>
          </p:nvPr>
        </p:nvSpPr>
        <p:spPr/>
        <p:txBody>
          <a:bodyPr/>
          <a:lstStyle>
            <a:lvl1pPr>
              <a:defRPr/>
            </a:lvl1pPr>
          </a:lstStyle>
          <a:p>
            <a:r>
              <a:rPr lang="sv-SE"/>
              <a:t>Liselotte Schäfer Elinder</a:t>
            </a:r>
          </a:p>
        </p:txBody>
      </p:sp>
      <p:sp>
        <p:nvSpPr>
          <p:cNvPr id="13323" name="Rectangle 11"/>
          <p:cNvSpPr>
            <a:spLocks noGrp="1" noChangeArrowheads="1"/>
          </p:cNvSpPr>
          <p:nvPr>
            <p:ph type="sldNum" sz="quarter" idx="4"/>
          </p:nvPr>
        </p:nvSpPr>
        <p:spPr/>
        <p:txBody>
          <a:bodyPr/>
          <a:lstStyle>
            <a:lvl1pPr>
              <a:defRPr/>
            </a:lvl1pPr>
          </a:lstStyle>
          <a:p>
            <a:fld id="{C1A088CD-CCDE-49E5-84E6-67161CD99BDA}" type="slidenum">
              <a:rPr lang="sv-SE"/>
              <a:pPr/>
              <a:t>‹#›</a:t>
            </a:fld>
            <a:endParaRPr lang="sv-SE"/>
          </a:p>
        </p:txBody>
      </p:sp>
      <p:grpSp>
        <p:nvGrpSpPr>
          <p:cNvPr id="14" name="Grupp 13">
            <a:extLst>
              <a:ext uri="{FF2B5EF4-FFF2-40B4-BE49-F238E27FC236}">
                <a16:creationId xmlns:a16="http://schemas.microsoft.com/office/drawing/2014/main" id="{20A207A8-0708-468F-BF80-AD994789F8F2}"/>
              </a:ext>
            </a:extLst>
          </p:cNvPr>
          <p:cNvGrpSpPr/>
          <p:nvPr userDrawn="1"/>
        </p:nvGrpSpPr>
        <p:grpSpPr>
          <a:xfrm>
            <a:off x="9035653" y="-74634"/>
            <a:ext cx="108347" cy="944607"/>
            <a:chOff x="12047537" y="-74634"/>
            <a:chExt cx="144463" cy="944607"/>
          </a:xfrm>
        </p:grpSpPr>
        <p:sp>
          <p:nvSpPr>
            <p:cNvPr id="15" name="Rectangle 30">
              <a:extLst>
                <a:ext uri="{FF2B5EF4-FFF2-40B4-BE49-F238E27FC236}">
                  <a16:creationId xmlns:a16="http://schemas.microsoft.com/office/drawing/2014/main" id="{111A3A82-8E07-4095-B962-5BDEF6B5F7F4}"/>
                </a:ext>
              </a:extLst>
            </p:cNvPr>
            <p:cNvSpPr>
              <a:spLocks noChangeAspect="1" noChangeArrowheads="1"/>
            </p:cNvSpPr>
            <p:nvPr userDrawn="1"/>
          </p:nvSpPr>
          <p:spPr bwMode="auto">
            <a:xfrm>
              <a:off x="12047537" y="-74634"/>
              <a:ext cx="144463" cy="300082"/>
            </a:xfrm>
            <a:prstGeom prst="rect">
              <a:avLst/>
            </a:prstGeom>
            <a:solidFill>
              <a:schemeClr val="accent2"/>
            </a:solidFill>
            <a:ln>
              <a:noFill/>
            </a:ln>
            <a:effectLst/>
          </p:spPr>
          <p:txBody>
            <a:bodyPr anchor="ctr">
              <a:spAutoFit/>
            </a:bodyPr>
            <a:lstStyle/>
            <a:p>
              <a:endParaRPr lang="sv-SE" sz="1350"/>
            </a:p>
          </p:txBody>
        </p:sp>
        <p:sp>
          <p:nvSpPr>
            <p:cNvPr id="16" name="Rectangle 31">
              <a:extLst>
                <a:ext uri="{FF2B5EF4-FFF2-40B4-BE49-F238E27FC236}">
                  <a16:creationId xmlns:a16="http://schemas.microsoft.com/office/drawing/2014/main" id="{94455EC7-1624-43B4-AF71-2F2E75FD83EC}"/>
                </a:ext>
              </a:extLst>
            </p:cNvPr>
            <p:cNvSpPr>
              <a:spLocks noChangeAspect="1" noChangeArrowheads="1"/>
            </p:cNvSpPr>
            <p:nvPr userDrawn="1"/>
          </p:nvSpPr>
          <p:spPr bwMode="auto">
            <a:xfrm>
              <a:off x="12047537" y="144441"/>
              <a:ext cx="144463" cy="300082"/>
            </a:xfrm>
            <a:prstGeom prst="rect">
              <a:avLst/>
            </a:prstGeom>
            <a:solidFill>
              <a:schemeClr val="accent2"/>
            </a:solidFill>
            <a:ln>
              <a:noFill/>
            </a:ln>
            <a:effectLst/>
          </p:spPr>
          <p:txBody>
            <a:bodyPr anchor="ctr">
              <a:spAutoFit/>
            </a:bodyPr>
            <a:lstStyle/>
            <a:p>
              <a:endParaRPr lang="sv-SE" sz="1350"/>
            </a:p>
          </p:txBody>
        </p:sp>
        <p:sp>
          <p:nvSpPr>
            <p:cNvPr id="17" name="Rectangle 32">
              <a:extLst>
                <a:ext uri="{FF2B5EF4-FFF2-40B4-BE49-F238E27FC236}">
                  <a16:creationId xmlns:a16="http://schemas.microsoft.com/office/drawing/2014/main" id="{B3368510-A07F-40B2-88D9-EEDA1946AC00}"/>
                </a:ext>
              </a:extLst>
            </p:cNvPr>
            <p:cNvSpPr>
              <a:spLocks noChangeAspect="1" noChangeArrowheads="1"/>
            </p:cNvSpPr>
            <p:nvPr userDrawn="1"/>
          </p:nvSpPr>
          <p:spPr bwMode="auto">
            <a:xfrm>
              <a:off x="12047537" y="357166"/>
              <a:ext cx="144463" cy="300082"/>
            </a:xfrm>
            <a:prstGeom prst="rect">
              <a:avLst/>
            </a:prstGeom>
            <a:solidFill>
              <a:schemeClr val="accent1"/>
            </a:solidFill>
            <a:ln>
              <a:noFill/>
            </a:ln>
            <a:effectLst/>
          </p:spPr>
          <p:txBody>
            <a:bodyPr anchor="ctr">
              <a:spAutoFit/>
            </a:bodyPr>
            <a:lstStyle/>
            <a:p>
              <a:endParaRPr lang="sv-SE" sz="1350"/>
            </a:p>
          </p:txBody>
        </p:sp>
        <p:sp>
          <p:nvSpPr>
            <p:cNvPr id="18" name="Rectangle 33">
              <a:extLst>
                <a:ext uri="{FF2B5EF4-FFF2-40B4-BE49-F238E27FC236}">
                  <a16:creationId xmlns:a16="http://schemas.microsoft.com/office/drawing/2014/main" id="{FCF97724-B74E-4897-A525-4DA03173708F}"/>
                </a:ext>
              </a:extLst>
            </p:cNvPr>
            <p:cNvSpPr>
              <a:spLocks noChangeAspect="1" noChangeArrowheads="1"/>
            </p:cNvSpPr>
            <p:nvPr userDrawn="1"/>
          </p:nvSpPr>
          <p:spPr bwMode="auto">
            <a:xfrm>
              <a:off x="12047537" y="569891"/>
              <a:ext cx="144463" cy="300082"/>
            </a:xfrm>
            <a:prstGeom prst="rect">
              <a:avLst/>
            </a:prstGeom>
            <a:solidFill>
              <a:schemeClr val="accent2"/>
            </a:solidFill>
            <a:ln>
              <a:noFill/>
            </a:ln>
            <a:effectLst/>
          </p:spPr>
          <p:txBody>
            <a:bodyPr anchor="ctr">
              <a:spAutoFit/>
            </a:bodyPr>
            <a:lstStyle/>
            <a:p>
              <a:endParaRPr lang="sv-SE" sz="1350"/>
            </a:p>
          </p:txBody>
        </p:sp>
      </p:grpSp>
      <p:pic>
        <p:nvPicPr>
          <p:cNvPr id="20" name="Bild 9">
            <a:extLst>
              <a:ext uri="{FF2B5EF4-FFF2-40B4-BE49-F238E27FC236}">
                <a16:creationId xmlns:a16="http://schemas.microsoft.com/office/drawing/2014/main" id="{3E4ABABA-B778-46F8-93DF-7E9E6BAF7C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394" y="366713"/>
            <a:ext cx="4595488" cy="371504"/>
          </a:xfrm>
          <a:prstGeom prst="rect">
            <a:avLst/>
          </a:prstGeom>
        </p:spPr>
      </p:pic>
    </p:spTree>
    <p:extLst>
      <p:ext uri="{BB962C8B-B14F-4D97-AF65-F5344CB8AC3E}">
        <p14:creationId xmlns:p14="http://schemas.microsoft.com/office/powerpoint/2010/main" val="2059306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lvl1pPr>
          </a:lstStyle>
          <a:p>
            <a:fld id="{9C59E975-6465-1A45-BA9B-3B6605F29710}"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40596187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Rubrik och innehåll brö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hasCustomPrompt="1"/>
          </p:nvPr>
        </p:nvSpPr>
        <p:spPr/>
        <p:txBody>
          <a:bodyPr/>
          <a:lstStyle>
            <a:lvl1pPr marL="0" indent="0">
              <a:buNone/>
              <a:defRPr/>
            </a:lvl1pPr>
          </a:lstStyle>
          <a:p>
            <a:pPr lvl="0"/>
            <a:r>
              <a:rPr lang="sv-SE" dirty="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6F6FE766-2714-F040-8441-FBBA6F354F9C}"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Tree>
    <p:extLst>
      <p:ext uri="{BB962C8B-B14F-4D97-AF65-F5344CB8AC3E}">
        <p14:creationId xmlns:p14="http://schemas.microsoft.com/office/powerpoint/2010/main" val="3282424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Rubrik och 2 innehållsdelar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a:xfrm>
            <a:off x="719138" y="2159000"/>
            <a:ext cx="3717988"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lvl1pPr>
          </a:lstStyle>
          <a:p>
            <a:fld id="{54EE2367-22E5-B044-A755-9632195B33F7}"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DDBEBB44-B4B5-45AD-87A9-3B8A569A17F0}" type="slidenum">
              <a:rPr lang="sv-SE"/>
              <a:pPr/>
              <a:t>‹#›</a:t>
            </a:fld>
            <a:endParaRPr lang="sv-SE"/>
          </a:p>
        </p:txBody>
      </p:sp>
      <p:sp>
        <p:nvSpPr>
          <p:cNvPr id="7" name="Platshållare för innehåll 2">
            <a:extLst>
              <a:ext uri="{FF2B5EF4-FFF2-40B4-BE49-F238E27FC236}">
                <a16:creationId xmlns:a16="http://schemas.microsoft.com/office/drawing/2014/main" id="{EFC4FDA7-B96F-420F-97B3-6843B108A8E4}"/>
              </a:ext>
            </a:extLst>
          </p:cNvPr>
          <p:cNvSpPr>
            <a:spLocks noGrp="1"/>
          </p:cNvSpPr>
          <p:nvPr>
            <p:ph idx="13"/>
          </p:nvPr>
        </p:nvSpPr>
        <p:spPr>
          <a:xfrm>
            <a:off x="4710495" y="2159000"/>
            <a:ext cx="3717988" cy="3937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75678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lvl1pPr>
              <a:defRPr/>
            </a:lvl1pPr>
          </a:lstStyle>
          <a:p>
            <a:fld id="{2C2855F3-A380-6140-B5C1-1A0A4DC2F8BA}" type="datetime1">
              <a:rPr lang="sv-SE" smtClean="0"/>
              <a:t>2021-08-23</a:t>
            </a:fld>
            <a:endParaRPr lang="sv-SE"/>
          </a:p>
        </p:txBody>
      </p:sp>
      <p:sp>
        <p:nvSpPr>
          <p:cNvPr id="4" name="Platshållare för sidfot 3"/>
          <p:cNvSpPr>
            <a:spLocks noGrp="1"/>
          </p:cNvSpPr>
          <p:nvPr>
            <p:ph type="ftr" sz="quarter" idx="11"/>
          </p:nvPr>
        </p:nvSpPr>
        <p:spPr/>
        <p:txBody>
          <a:bodyPr/>
          <a:lstStyle>
            <a:lvl1pPr>
              <a:defRPr/>
            </a:lvl1pPr>
          </a:lstStyle>
          <a:p>
            <a:r>
              <a:rPr lang="sv-SE"/>
              <a:t>Liselotte Schäfer Elinder</a:t>
            </a:r>
          </a:p>
        </p:txBody>
      </p:sp>
      <p:sp>
        <p:nvSpPr>
          <p:cNvPr id="5" name="Platshållare för bildnummer 4"/>
          <p:cNvSpPr>
            <a:spLocks noGrp="1"/>
          </p:cNvSpPr>
          <p:nvPr>
            <p:ph type="sldNum" sz="quarter" idx="12"/>
          </p:nvPr>
        </p:nvSpPr>
        <p:spPr/>
        <p:txBody>
          <a:bodyPr/>
          <a:lstStyle>
            <a:lvl1pPr>
              <a:defRPr/>
            </a:lvl1pPr>
          </a:lstStyle>
          <a:p>
            <a:fld id="{76A35897-AA38-4E5A-9DD3-4A40406CD6F6}" type="slidenum">
              <a:rPr lang="sv-SE"/>
              <a:pPr/>
              <a:t>‹#›</a:t>
            </a:fld>
            <a:endParaRPr lang="sv-SE"/>
          </a:p>
        </p:txBody>
      </p:sp>
    </p:spTree>
    <p:extLst>
      <p:ext uri="{BB962C8B-B14F-4D97-AF65-F5344CB8AC3E}">
        <p14:creationId xmlns:p14="http://schemas.microsoft.com/office/powerpoint/2010/main" val="19693587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6FED3E50-E754-2045-B0B3-A93658754450}" type="datetime1">
              <a:rPr lang="sv-SE" smtClean="0"/>
              <a:t>2021-08-23</a:t>
            </a:fld>
            <a:endParaRPr lang="sv-SE"/>
          </a:p>
        </p:txBody>
      </p:sp>
      <p:sp>
        <p:nvSpPr>
          <p:cNvPr id="3" name="Platshållare för sidfot 2"/>
          <p:cNvSpPr>
            <a:spLocks noGrp="1"/>
          </p:cNvSpPr>
          <p:nvPr>
            <p:ph type="ftr" sz="quarter" idx="11"/>
          </p:nvPr>
        </p:nvSpPr>
        <p:spPr/>
        <p:txBody>
          <a:bodyPr/>
          <a:lstStyle>
            <a:lvl1pPr>
              <a:defRPr/>
            </a:lvl1pPr>
          </a:lstStyle>
          <a:p>
            <a:r>
              <a:rPr lang="sv-SE"/>
              <a:t>Liselotte Schäfer Elinder</a:t>
            </a:r>
          </a:p>
        </p:txBody>
      </p:sp>
      <p:sp>
        <p:nvSpPr>
          <p:cNvPr id="4" name="Platshållare för bildnummer 3"/>
          <p:cNvSpPr>
            <a:spLocks noGrp="1"/>
          </p:cNvSpPr>
          <p:nvPr>
            <p:ph type="sldNum" sz="quarter" idx="12"/>
          </p:nvPr>
        </p:nvSpPr>
        <p:spPr/>
        <p:txBody>
          <a:bodyPr/>
          <a:lstStyle>
            <a:lvl1pPr>
              <a:defRPr/>
            </a:lvl1pPr>
          </a:lstStyle>
          <a:p>
            <a:fld id="{288147F2-D839-401F-8B8C-3CAF295340B5}" type="slidenum">
              <a:rPr lang="sv-SE"/>
              <a:pPr/>
              <a:t>‹#›</a:t>
            </a:fld>
            <a:endParaRPr lang="sv-SE"/>
          </a:p>
        </p:txBody>
      </p:sp>
    </p:spTree>
    <p:extLst>
      <p:ext uri="{BB962C8B-B14F-4D97-AF65-F5344CB8AC3E}">
        <p14:creationId xmlns:p14="http://schemas.microsoft.com/office/powerpoint/2010/main" val="395127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B82FC98D-704B-1B41-9F19-5D1436A9A95A}"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4046621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3086" name="Picture 14" descr="KI-Logo_rgb_platta.tif                                         001030A5Macintosh HD                   BBA748FD:"/>
          <p:cNvPicPr>
            <a:picLocks noChangeAspect="1" noChangeArrowheads="1"/>
          </p:cNvPicPr>
          <p:nvPr/>
        </p:nvPicPr>
        <p:blipFill>
          <a:blip r:embed="rId2">
            <a:extLst>
              <a:ext uri="{28A0092B-C50C-407E-A947-70E740481C1C}">
                <a14:useLocalDpi xmlns:a14="http://schemas.microsoft.com/office/drawing/2010/main" val="0"/>
              </a:ext>
            </a:extLst>
          </a:blip>
          <a:srcRect l="1666" t="2222" r="1683" b="2245"/>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85800" y="1676400"/>
            <a:ext cx="7772400" cy="1143000"/>
          </a:xfrm>
        </p:spPr>
        <p:txBody>
          <a:bodyPr anchor="ctr"/>
          <a:lstStyle>
            <a:lvl1pPr>
              <a:defRPr sz="3200">
                <a:solidFill>
                  <a:schemeClr val="bg1"/>
                </a:solidFill>
              </a:defRPr>
            </a:lvl1pPr>
          </a:lstStyle>
          <a:p>
            <a:pPr lvl="0"/>
            <a:r>
              <a:rPr lang="sv-SE" altLang="sv-SE" noProof="0"/>
              <a:t>Klicka här för att ändra format</a:t>
            </a:r>
          </a:p>
        </p:txBody>
      </p:sp>
      <p:sp>
        <p:nvSpPr>
          <p:cNvPr id="3075" name="Rectangle 3"/>
          <p:cNvSpPr>
            <a:spLocks noGrp="1" noChangeArrowheads="1"/>
          </p:cNvSpPr>
          <p:nvPr>
            <p:ph type="subTitle" idx="1"/>
          </p:nvPr>
        </p:nvSpPr>
        <p:spPr>
          <a:xfrm>
            <a:off x="685800" y="2743200"/>
            <a:ext cx="6400800" cy="1752600"/>
          </a:xfrm>
        </p:spPr>
        <p:txBody>
          <a:bodyPr/>
          <a:lstStyle>
            <a:lvl1pPr marL="0" indent="0">
              <a:buFont typeface="Wingdings" charset="2"/>
              <a:buNone/>
              <a:defRPr sz="1800">
                <a:solidFill>
                  <a:schemeClr val="bg1"/>
                </a:solidFill>
              </a:defRPr>
            </a:lvl1pPr>
          </a:lstStyle>
          <a:p>
            <a:pPr lvl="0"/>
            <a:r>
              <a:rPr lang="sv-SE" altLang="sv-SE" noProof="0"/>
              <a:t>Klicka här för att ändra format på underrubrik i bakgrunden</a:t>
            </a:r>
          </a:p>
        </p:txBody>
      </p:sp>
    </p:spTree>
    <p:extLst>
      <p:ext uri="{BB962C8B-B14F-4D97-AF65-F5344CB8AC3E}">
        <p14:creationId xmlns:p14="http://schemas.microsoft.com/office/powerpoint/2010/main" val="2567697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627E6E1A-B8E7-7745-B81C-37348A51DDB3}"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0520532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6E967487-7A64-A54C-8B9A-CC4403915BEF}"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121695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fld id="{B7E5C422-CF0C-6247-9414-D51D141CB016}"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689525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fld id="{2DD49856-0DD6-8C4E-9116-7C23AE1427E9}" type="datetime1">
              <a:rPr lang="sv-SE" smtClean="0"/>
              <a:t>2021-08-23</a:t>
            </a:fld>
            <a:endParaRPr lang="sv-SE"/>
          </a:p>
        </p:txBody>
      </p:sp>
      <p:sp>
        <p:nvSpPr>
          <p:cNvPr id="8" name="Platshållare för sidfot 7"/>
          <p:cNvSpPr>
            <a:spLocks noGrp="1"/>
          </p:cNvSpPr>
          <p:nvPr>
            <p:ph type="ftr" sz="quarter" idx="11"/>
          </p:nvPr>
        </p:nvSpPr>
        <p:spPr/>
        <p:txBody>
          <a:bodyPr/>
          <a:lstStyle>
            <a:lvl1pPr>
              <a:defRPr/>
            </a:lvl1pPr>
          </a:lstStyle>
          <a:p>
            <a:r>
              <a:rPr lang="sv-SE"/>
              <a:t>Liselotte Schäfer Elinder</a:t>
            </a:r>
          </a:p>
        </p:txBody>
      </p:sp>
      <p:sp>
        <p:nvSpPr>
          <p:cNvPr id="9" name="Platshållare för bildnummer 8"/>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0672599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fld id="{D0852024-6CAE-4041-80B8-C87A10FB71C2}" type="datetime1">
              <a:rPr lang="sv-SE" smtClean="0"/>
              <a:t>2021-08-23</a:t>
            </a:fld>
            <a:endParaRPr lang="sv-SE"/>
          </a:p>
        </p:txBody>
      </p:sp>
      <p:sp>
        <p:nvSpPr>
          <p:cNvPr id="4" name="Platshållare för sidfot 3"/>
          <p:cNvSpPr>
            <a:spLocks noGrp="1"/>
          </p:cNvSpPr>
          <p:nvPr>
            <p:ph type="ftr" sz="quarter" idx="11"/>
          </p:nvPr>
        </p:nvSpPr>
        <p:spPr/>
        <p:txBody>
          <a:bodyPr/>
          <a:lstStyle>
            <a:lvl1pPr>
              <a:defRPr/>
            </a:lvl1pPr>
          </a:lstStyle>
          <a:p>
            <a:r>
              <a:rPr lang="sv-SE"/>
              <a:t>Liselotte Schäfer Elinder</a:t>
            </a:r>
          </a:p>
        </p:txBody>
      </p:sp>
      <p:sp>
        <p:nvSpPr>
          <p:cNvPr id="5" name="Platshållare för bildnummer 4"/>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25773838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4B85D2FC-FC0F-0549-923E-9B79AE790337}" type="datetime1">
              <a:rPr lang="sv-SE" smtClean="0"/>
              <a:t>2021-08-23</a:t>
            </a:fld>
            <a:endParaRPr lang="sv-SE"/>
          </a:p>
        </p:txBody>
      </p:sp>
      <p:sp>
        <p:nvSpPr>
          <p:cNvPr id="3" name="Platshållare för sidfot 2"/>
          <p:cNvSpPr>
            <a:spLocks noGrp="1"/>
          </p:cNvSpPr>
          <p:nvPr>
            <p:ph type="ftr" sz="quarter" idx="11"/>
          </p:nvPr>
        </p:nvSpPr>
        <p:spPr/>
        <p:txBody>
          <a:bodyPr/>
          <a:lstStyle>
            <a:lvl1pPr>
              <a:defRPr/>
            </a:lvl1pPr>
          </a:lstStyle>
          <a:p>
            <a:r>
              <a:rPr lang="sv-SE"/>
              <a:t>Liselotte Schäfer Elinder</a:t>
            </a:r>
          </a:p>
        </p:txBody>
      </p:sp>
      <p:sp>
        <p:nvSpPr>
          <p:cNvPr id="4" name="Platshållare för bildnummer 3"/>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9736766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6464E358-E4D8-A646-9D4D-66469607A164}"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8012930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3E501448-2449-0E45-A13F-4CC785DA1B49}"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0621639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0854BA3C-8ADF-6548-911E-8CEFE3F635FB}"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69736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fld id="{AA326A6E-6237-2D47-8F97-581D85CDE1C8}"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40900725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369050" y="1054100"/>
            <a:ext cx="1943100" cy="51816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39750" y="1054100"/>
            <a:ext cx="5676900" cy="51816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746991F4-F9A5-5F45-952D-F8F40ECF7DA8}" type="datetime1">
              <a:rPr lang="sv-SE" smtClean="0"/>
              <a:t>2021-08-23</a:t>
            </a:fld>
            <a:endParaRPr lang="sv-SE"/>
          </a:p>
        </p:txBody>
      </p:sp>
      <p:sp>
        <p:nvSpPr>
          <p:cNvPr id="5" name="Platshållare för sidfot 4"/>
          <p:cNvSpPr>
            <a:spLocks noGrp="1"/>
          </p:cNvSpPr>
          <p:nvPr>
            <p:ph type="ftr" sz="quarter" idx="11"/>
          </p:nvPr>
        </p:nvSpPr>
        <p:spPr/>
        <p:txBody>
          <a:bodyPr/>
          <a:lstStyle>
            <a:lvl1pPr>
              <a:defRPr/>
            </a:lvl1pPr>
          </a:lstStyle>
          <a:p>
            <a:r>
              <a:rPr lang="sv-SE"/>
              <a:t>Liselotte Schäfer Elinder</a:t>
            </a:r>
          </a:p>
        </p:txBody>
      </p:sp>
      <p:sp>
        <p:nvSpPr>
          <p:cNvPr id="6" name="Platshållare för bildnummer 5"/>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337605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fld id="{48EE7247-F05B-984E-9C71-89BAAAD629EA}" type="datetime1">
              <a:rPr lang="sv-SE" smtClean="0"/>
              <a:t>2021-08-23</a:t>
            </a:fld>
            <a:endParaRPr lang="sv-SE"/>
          </a:p>
        </p:txBody>
      </p:sp>
      <p:sp>
        <p:nvSpPr>
          <p:cNvPr id="8" name="Platshållare för sidfot 7"/>
          <p:cNvSpPr>
            <a:spLocks noGrp="1"/>
          </p:cNvSpPr>
          <p:nvPr>
            <p:ph type="ftr" sz="quarter" idx="11"/>
          </p:nvPr>
        </p:nvSpPr>
        <p:spPr/>
        <p:txBody>
          <a:bodyPr/>
          <a:lstStyle>
            <a:lvl1pPr>
              <a:defRPr/>
            </a:lvl1pPr>
          </a:lstStyle>
          <a:p>
            <a:r>
              <a:rPr lang="sv-SE"/>
              <a:t>Liselotte Schäfer Elinder</a:t>
            </a:r>
          </a:p>
        </p:txBody>
      </p:sp>
      <p:sp>
        <p:nvSpPr>
          <p:cNvPr id="9" name="Platshållare för bildnummer 8"/>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274734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fld id="{30DBF2E4-4B1D-9943-832E-FD9BCA2D9A4B}" type="datetime1">
              <a:rPr lang="sv-SE" smtClean="0"/>
              <a:t>2021-08-23</a:t>
            </a:fld>
            <a:endParaRPr lang="sv-SE"/>
          </a:p>
        </p:txBody>
      </p:sp>
      <p:sp>
        <p:nvSpPr>
          <p:cNvPr id="4" name="Platshållare för sidfot 3"/>
          <p:cNvSpPr>
            <a:spLocks noGrp="1"/>
          </p:cNvSpPr>
          <p:nvPr>
            <p:ph type="ftr" sz="quarter" idx="11"/>
          </p:nvPr>
        </p:nvSpPr>
        <p:spPr/>
        <p:txBody>
          <a:bodyPr/>
          <a:lstStyle>
            <a:lvl1pPr>
              <a:defRPr/>
            </a:lvl1pPr>
          </a:lstStyle>
          <a:p>
            <a:r>
              <a:rPr lang="sv-SE"/>
              <a:t>Liselotte Schäfer Elinder</a:t>
            </a:r>
          </a:p>
        </p:txBody>
      </p:sp>
      <p:sp>
        <p:nvSpPr>
          <p:cNvPr id="5" name="Platshållare för bildnummer 4"/>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36073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A9FC8663-A0EB-D445-BF68-2EC0345297E4}" type="datetime1">
              <a:rPr lang="sv-SE" smtClean="0"/>
              <a:t>2021-08-23</a:t>
            </a:fld>
            <a:endParaRPr lang="sv-SE"/>
          </a:p>
        </p:txBody>
      </p:sp>
      <p:sp>
        <p:nvSpPr>
          <p:cNvPr id="3" name="Platshållare för sidfot 2"/>
          <p:cNvSpPr>
            <a:spLocks noGrp="1"/>
          </p:cNvSpPr>
          <p:nvPr>
            <p:ph type="ftr" sz="quarter" idx="11"/>
          </p:nvPr>
        </p:nvSpPr>
        <p:spPr/>
        <p:txBody>
          <a:bodyPr/>
          <a:lstStyle>
            <a:lvl1pPr>
              <a:defRPr/>
            </a:lvl1pPr>
          </a:lstStyle>
          <a:p>
            <a:r>
              <a:rPr lang="sv-SE"/>
              <a:t>Liselotte Schäfer Elinder</a:t>
            </a:r>
          </a:p>
        </p:txBody>
      </p:sp>
      <p:sp>
        <p:nvSpPr>
          <p:cNvPr id="4" name="Platshållare för bildnummer 3"/>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204913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3CE06F07-5F69-A146-82F3-6BB4433713A7}"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156889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E9339092-319D-C94D-97C1-8B6806D15526}" type="datetime1">
              <a:rPr lang="sv-SE" smtClean="0"/>
              <a:t>2021-08-23</a:t>
            </a:fld>
            <a:endParaRPr lang="sv-SE"/>
          </a:p>
        </p:txBody>
      </p:sp>
      <p:sp>
        <p:nvSpPr>
          <p:cNvPr id="6" name="Platshållare för sidfot 5"/>
          <p:cNvSpPr>
            <a:spLocks noGrp="1"/>
          </p:cNvSpPr>
          <p:nvPr>
            <p:ph type="ftr" sz="quarter" idx="11"/>
          </p:nvPr>
        </p:nvSpPr>
        <p:spPr/>
        <p:txBody>
          <a:bodyPr/>
          <a:lstStyle>
            <a:lvl1pPr>
              <a:defRPr/>
            </a:lvl1pPr>
          </a:lstStyle>
          <a:p>
            <a:r>
              <a:rPr lang="sv-SE"/>
              <a:t>Liselotte Schäfer Elinder</a:t>
            </a:r>
          </a:p>
        </p:txBody>
      </p:sp>
      <p:sp>
        <p:nvSpPr>
          <p:cNvPr id="7" name="Platshållare för bildnummer 6"/>
          <p:cNvSpPr>
            <a:spLocks noGrp="1"/>
          </p:cNvSpPr>
          <p:nvPr>
            <p:ph type="sldNum" sz="quarter" idx="12"/>
          </p:nvPr>
        </p:nvSpPr>
        <p:spPr/>
        <p:txBody>
          <a:bodyPr/>
          <a:lstStyle>
            <a:lvl1pPr>
              <a:defRPr/>
            </a:lvl1pPr>
          </a:lstStyle>
          <a:p>
            <a:fld id="{0A344798-5667-4090-9632-35360E085400}" type="slidenum">
              <a:rPr lang="sv-SE" smtClean="0"/>
              <a:t>‹#›</a:t>
            </a:fld>
            <a:endParaRPr lang="sv-SE"/>
          </a:p>
        </p:txBody>
      </p:sp>
    </p:spTree>
    <p:extLst>
      <p:ext uri="{BB962C8B-B14F-4D97-AF65-F5344CB8AC3E}">
        <p14:creationId xmlns:p14="http://schemas.microsoft.com/office/powerpoint/2010/main" val="79929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6.xml"/><Relationship Id="rId7"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1.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KI-Logo_rgb.tif                                                001030A5Macintosh HD                   BBA748F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78675" y="182563"/>
            <a:ext cx="1727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539750" y="1054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bakgrundsrubriken</a:t>
            </a:r>
          </a:p>
        </p:txBody>
      </p:sp>
      <p:sp>
        <p:nvSpPr>
          <p:cNvPr id="1027" name="Rectangle 3"/>
          <p:cNvSpPr>
            <a:spLocks noGrp="1" noChangeArrowheads="1"/>
          </p:cNvSpPr>
          <p:nvPr>
            <p:ph type="body" idx="1"/>
          </p:nvPr>
        </p:nvSpPr>
        <p:spPr bwMode="auto">
          <a:xfrm>
            <a:off x="539750" y="21209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p:cNvSpPr>
            <a:spLocks noGrp="1" noChangeArrowheads="1"/>
          </p:cNvSpPr>
          <p:nvPr>
            <p:ph type="dt" sz="half" idx="2"/>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fld id="{17C8B675-CE78-0548-894C-908D018AD0B4}" type="datetime1">
              <a:rPr lang="sv-SE" smtClean="0"/>
              <a:t>2021-08-23</a:t>
            </a:fld>
            <a:endParaRPr lang="sv-SE"/>
          </a:p>
        </p:txBody>
      </p:sp>
      <p:sp>
        <p:nvSpPr>
          <p:cNvPr id="1029" name="Rectangle 5"/>
          <p:cNvSpPr>
            <a:spLocks noGrp="1" noChangeArrowheads="1"/>
          </p:cNvSpPr>
          <p:nvPr>
            <p:ph type="ftr" sz="quarter" idx="3"/>
          </p:nvPr>
        </p:nvSpPr>
        <p:spPr bwMode="auto">
          <a:xfrm>
            <a:off x="457200" y="64770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bg2"/>
                </a:solidFill>
                <a:latin typeface="+mn-lt"/>
              </a:defRPr>
            </a:lvl1pPr>
          </a:lstStyle>
          <a:p>
            <a:r>
              <a:rPr lang="sv-SE"/>
              <a:t>Liselotte Schäfer Elinder</a:t>
            </a:r>
          </a:p>
        </p:txBody>
      </p:sp>
      <p:sp>
        <p:nvSpPr>
          <p:cNvPr id="1030" name="Rectangle 6"/>
          <p:cNvSpPr>
            <a:spLocks noGrp="1" noChangeArrowheads="1"/>
          </p:cNvSpPr>
          <p:nvPr>
            <p:ph type="sldNum" sz="quarter" idx="4"/>
          </p:nvPr>
        </p:nvSpPr>
        <p:spPr bwMode="auto">
          <a:xfrm>
            <a:off x="8229600" y="6477000"/>
            <a:ext cx="68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fld id="{0A344798-5667-4090-9632-35360E085400}" type="slidenum">
              <a:rPr lang="sv-SE" smtClean="0"/>
              <a:t>‹#›</a:t>
            </a:fld>
            <a:endParaRPr lang="sv-SE"/>
          </a:p>
        </p:txBody>
      </p:sp>
      <p:sp>
        <p:nvSpPr>
          <p:cNvPr id="1031" name="Line 7"/>
          <p:cNvSpPr>
            <a:spLocks noChangeShapeType="1"/>
          </p:cNvSpPr>
          <p:nvPr/>
        </p:nvSpPr>
        <p:spPr bwMode="auto">
          <a:xfrm>
            <a:off x="533400" y="6400800"/>
            <a:ext cx="83058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2"/>
        <a:buChar char="à"/>
        <a:defRPr>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charset="2"/>
        <a:buChar char="§"/>
        <a:defRPr sz="1600">
          <a:solidFill>
            <a:schemeClr val="accent1"/>
          </a:solidFill>
          <a:latin typeface="+mn-lt"/>
        </a:defRPr>
      </a:lvl3pPr>
      <a:lvl4pPr marL="1600200" indent="-228600" algn="l" rtl="0" eaLnBrk="1" fontAlgn="base" hangingPunct="1">
        <a:spcBef>
          <a:spcPct val="20000"/>
        </a:spcBef>
        <a:spcAft>
          <a:spcPct val="0"/>
        </a:spcAft>
        <a:buFont typeface="Wingdings" charset="2"/>
        <a:buChar char="à"/>
        <a:defRPr sz="14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KI-Logo_rgb.tif                                                001030A5Macintosh HD                   BBA748F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78675" y="182563"/>
            <a:ext cx="1727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1054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bakgrundsrubriken</a:t>
            </a:r>
          </a:p>
        </p:txBody>
      </p:sp>
      <p:sp>
        <p:nvSpPr>
          <p:cNvPr id="1028" name="Rectangle 3"/>
          <p:cNvSpPr>
            <a:spLocks noGrp="1" noChangeArrowheads="1"/>
          </p:cNvSpPr>
          <p:nvPr>
            <p:ph type="body" idx="1"/>
          </p:nvPr>
        </p:nvSpPr>
        <p:spPr bwMode="auto">
          <a:xfrm>
            <a:off x="539750" y="21209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ectangle 4"/>
          <p:cNvSpPr>
            <a:spLocks noGrp="1" noChangeArrowheads="1"/>
          </p:cNvSpPr>
          <p:nvPr>
            <p:ph type="dt" sz="half" idx="2"/>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pPr>
              <a:defRPr/>
            </a:pPr>
            <a:fld id="{162AD703-8984-3344-B7D7-2E97D8F2242E}" type="datetime1">
              <a:rPr lang="sv-SE" smtClean="0"/>
              <a:t>2021-08-23</a:t>
            </a:fld>
            <a:endParaRPr lang="sv-SE"/>
          </a:p>
        </p:txBody>
      </p:sp>
      <p:sp>
        <p:nvSpPr>
          <p:cNvPr id="1029" name="Rectangle 5"/>
          <p:cNvSpPr>
            <a:spLocks noGrp="1" noChangeArrowheads="1"/>
          </p:cNvSpPr>
          <p:nvPr>
            <p:ph type="ftr" sz="quarter" idx="3"/>
          </p:nvPr>
        </p:nvSpPr>
        <p:spPr bwMode="auto">
          <a:xfrm>
            <a:off x="457200" y="64770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bg2"/>
                </a:solidFill>
                <a:latin typeface="+mn-lt"/>
              </a:defRPr>
            </a:lvl1pPr>
          </a:lstStyle>
          <a:p>
            <a:pPr>
              <a:defRPr/>
            </a:pPr>
            <a:r>
              <a:rPr lang="sv-SE"/>
              <a:t>Liselotte Schäfer Elinder</a:t>
            </a:r>
          </a:p>
        </p:txBody>
      </p:sp>
      <p:sp>
        <p:nvSpPr>
          <p:cNvPr id="1030" name="Rectangle 6"/>
          <p:cNvSpPr>
            <a:spLocks noGrp="1" noChangeArrowheads="1"/>
          </p:cNvSpPr>
          <p:nvPr>
            <p:ph type="sldNum" sz="quarter" idx="4"/>
          </p:nvPr>
        </p:nvSpPr>
        <p:spPr bwMode="auto">
          <a:xfrm>
            <a:off x="8229600" y="6477000"/>
            <a:ext cx="68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pPr>
              <a:defRPr/>
            </a:pPr>
            <a:fld id="{1E2FFB6B-D09E-43D6-8917-0E80F068873A}" type="slidenum">
              <a:rPr lang="sv-SE"/>
              <a:pPr>
                <a:defRPr/>
              </a:pPr>
              <a:t>‹#›</a:t>
            </a:fld>
            <a:endParaRPr lang="sv-SE"/>
          </a:p>
        </p:txBody>
      </p:sp>
      <p:sp>
        <p:nvSpPr>
          <p:cNvPr id="1032" name="Line 7"/>
          <p:cNvSpPr>
            <a:spLocks noChangeShapeType="1"/>
          </p:cNvSpPr>
          <p:nvPr/>
        </p:nvSpPr>
        <p:spPr bwMode="auto">
          <a:xfrm>
            <a:off x="533400" y="6400800"/>
            <a:ext cx="83058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extLst>
      <p:ext uri="{BB962C8B-B14F-4D97-AF65-F5344CB8AC3E}">
        <p14:creationId xmlns:p14="http://schemas.microsoft.com/office/powerpoint/2010/main" val="145335359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hf hdr="0" ft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à"/>
        <a:defRPr>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pitchFamily="2" charset="2"/>
        <a:buChar char="§"/>
        <a:defRPr sz="1600">
          <a:solidFill>
            <a:schemeClr val="accent1"/>
          </a:solidFill>
          <a:latin typeface="+mn-lt"/>
        </a:defRPr>
      </a:lvl3pPr>
      <a:lvl4pPr marL="1600200" indent="-228600" algn="l" rtl="0" eaLnBrk="1" fontAlgn="base" hangingPunct="1">
        <a:spcBef>
          <a:spcPct val="20000"/>
        </a:spcBef>
        <a:spcAft>
          <a:spcPct val="0"/>
        </a:spcAft>
        <a:buFont typeface="Wingdings" pitchFamily="2" charset="2"/>
        <a:buChar char="à"/>
        <a:defRPr sz="14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6377734-D027-417D-9B38-6A99ADA49896}"/>
              </a:ext>
            </a:extLst>
          </p:cNvPr>
          <p:cNvSpPr/>
          <p:nvPr userDrawn="1"/>
        </p:nvSpPr>
        <p:spPr bwMode="auto">
          <a:xfrm>
            <a:off x="4502718" y="313035"/>
            <a:ext cx="138564" cy="323165"/>
          </a:xfrm>
          <a:prstGeom prst="rect">
            <a:avLst/>
          </a:prstGeom>
          <a:solidFill>
            <a:srgbClr val="E9E3DC"/>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sp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sv-SE" sz="1650" b="0" i="0" u="none" strike="noStrike" cap="none" normalizeH="0" baseline="0">
              <a:ln>
                <a:noFill/>
              </a:ln>
              <a:solidFill>
                <a:schemeClr val="tx1"/>
              </a:solidFill>
              <a:effectLst/>
              <a:latin typeface="Verdana" pitchFamily="34" charset="0"/>
              <a:ea typeface="Geneva" pitchFamily="1" charset="-128"/>
            </a:endParaRPr>
          </a:p>
        </p:txBody>
      </p:sp>
      <p:sp>
        <p:nvSpPr>
          <p:cNvPr id="1026" name="Rectangle 2"/>
          <p:cNvSpPr>
            <a:spLocks noGrp="1" noChangeArrowheads="1"/>
          </p:cNvSpPr>
          <p:nvPr>
            <p:ph type="title"/>
          </p:nvPr>
        </p:nvSpPr>
        <p:spPr bwMode="auto">
          <a:xfrm>
            <a:off x="719139" y="1456595"/>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a:t>Klicka här för att ändra format</a:t>
            </a:r>
          </a:p>
        </p:txBody>
      </p:sp>
      <p:sp>
        <p:nvSpPr>
          <p:cNvPr id="1027" name="Rectangle 3"/>
          <p:cNvSpPr>
            <a:spLocks noGrp="1" noChangeArrowheads="1"/>
          </p:cNvSpPr>
          <p:nvPr>
            <p:ph type="body" idx="1"/>
          </p:nvPr>
        </p:nvSpPr>
        <p:spPr bwMode="auto">
          <a:xfrm>
            <a:off x="719139" y="2159000"/>
            <a:ext cx="7700962"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28" name="Rectangle 4"/>
          <p:cNvSpPr>
            <a:spLocks noGrp="1" noChangeArrowheads="1"/>
          </p:cNvSpPr>
          <p:nvPr>
            <p:ph type="dt" sz="half" idx="2"/>
          </p:nvPr>
        </p:nvSpPr>
        <p:spPr bwMode="auto">
          <a:xfrm>
            <a:off x="6400801" y="237636"/>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fld id="{1D1CF7C6-EF2D-1B43-9409-80D073A688AF}" type="datetime1">
              <a:rPr lang="sv-SE" smtClean="0"/>
              <a:t>2021-08-23</a:t>
            </a:fld>
            <a:endParaRPr lang="sv-SE" dirty="0"/>
          </a:p>
        </p:txBody>
      </p:sp>
      <p:sp>
        <p:nvSpPr>
          <p:cNvPr id="1029" name="Rectangle 5"/>
          <p:cNvSpPr>
            <a:spLocks noGrp="1" noChangeArrowheads="1"/>
          </p:cNvSpPr>
          <p:nvPr>
            <p:ph type="ftr" sz="quarter" idx="3"/>
          </p:nvPr>
        </p:nvSpPr>
        <p:spPr bwMode="auto">
          <a:xfrm>
            <a:off x="6400801" y="65502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r>
              <a:rPr lang="sv-SE"/>
              <a:t>Liselotte Schäfer Elinder</a:t>
            </a:r>
            <a:endParaRPr lang="sv-SE" dirty="0"/>
          </a:p>
        </p:txBody>
      </p:sp>
      <p:sp>
        <p:nvSpPr>
          <p:cNvPr id="1030" name="Rectangle 6"/>
          <p:cNvSpPr>
            <a:spLocks noGrp="1" noChangeArrowheads="1"/>
          </p:cNvSpPr>
          <p:nvPr>
            <p:ph type="sldNum" sz="quarter" idx="4"/>
          </p:nvPr>
        </p:nvSpPr>
        <p:spPr bwMode="auto">
          <a:xfrm>
            <a:off x="6400801" y="446333"/>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675"/>
            </a:lvl1pPr>
          </a:lstStyle>
          <a:p>
            <a:fld id="{65EAC295-B5BC-4B98-BE11-8B11DB9261CC}" type="slidenum">
              <a:rPr lang="sv-SE"/>
              <a:pPr/>
              <a:t>‹#›</a:t>
            </a:fld>
            <a:endParaRPr lang="sv-SE"/>
          </a:p>
        </p:txBody>
      </p:sp>
      <p:grpSp>
        <p:nvGrpSpPr>
          <p:cNvPr id="3" name="Grupp 2">
            <a:extLst>
              <a:ext uri="{FF2B5EF4-FFF2-40B4-BE49-F238E27FC236}">
                <a16:creationId xmlns:a16="http://schemas.microsoft.com/office/drawing/2014/main" id="{C70EBA9E-AE82-42A5-8CD1-200207F90F49}"/>
              </a:ext>
            </a:extLst>
          </p:cNvPr>
          <p:cNvGrpSpPr/>
          <p:nvPr userDrawn="1"/>
        </p:nvGrpSpPr>
        <p:grpSpPr>
          <a:xfrm>
            <a:off x="9035653" y="-74634"/>
            <a:ext cx="108347" cy="944607"/>
            <a:chOff x="12047537" y="-74634"/>
            <a:chExt cx="144463" cy="944607"/>
          </a:xfrm>
        </p:grpSpPr>
        <p:sp>
          <p:nvSpPr>
            <p:cNvPr id="11" name="Rectangle 30">
              <a:extLst>
                <a:ext uri="{FF2B5EF4-FFF2-40B4-BE49-F238E27FC236}">
                  <a16:creationId xmlns:a16="http://schemas.microsoft.com/office/drawing/2014/main" id="{B9ECAAA0-1422-45F4-9A1E-03CF5A1F5668}"/>
                </a:ext>
              </a:extLst>
            </p:cNvPr>
            <p:cNvSpPr>
              <a:spLocks noChangeAspect="1" noChangeArrowheads="1"/>
            </p:cNvSpPr>
            <p:nvPr userDrawn="1"/>
          </p:nvSpPr>
          <p:spPr bwMode="auto">
            <a:xfrm>
              <a:off x="12047537" y="-74634"/>
              <a:ext cx="144463" cy="300082"/>
            </a:xfrm>
            <a:prstGeom prst="rect">
              <a:avLst/>
            </a:prstGeom>
            <a:solidFill>
              <a:schemeClr val="accent2"/>
            </a:solidFill>
            <a:ln>
              <a:noFill/>
            </a:ln>
            <a:effectLst/>
          </p:spPr>
          <p:txBody>
            <a:bodyPr anchor="ctr">
              <a:spAutoFit/>
            </a:bodyPr>
            <a:lstStyle/>
            <a:p>
              <a:endParaRPr lang="sv-SE" sz="1350"/>
            </a:p>
          </p:txBody>
        </p:sp>
        <p:sp>
          <p:nvSpPr>
            <p:cNvPr id="12" name="Rectangle 31">
              <a:extLst>
                <a:ext uri="{FF2B5EF4-FFF2-40B4-BE49-F238E27FC236}">
                  <a16:creationId xmlns:a16="http://schemas.microsoft.com/office/drawing/2014/main" id="{A31D8A10-BC81-4F7F-97EA-5197AEBEE131}"/>
                </a:ext>
              </a:extLst>
            </p:cNvPr>
            <p:cNvSpPr>
              <a:spLocks noChangeAspect="1" noChangeArrowheads="1"/>
            </p:cNvSpPr>
            <p:nvPr userDrawn="1"/>
          </p:nvSpPr>
          <p:spPr bwMode="auto">
            <a:xfrm>
              <a:off x="12047537" y="144441"/>
              <a:ext cx="144463" cy="300082"/>
            </a:xfrm>
            <a:prstGeom prst="rect">
              <a:avLst/>
            </a:prstGeom>
            <a:solidFill>
              <a:schemeClr val="accent2"/>
            </a:solidFill>
            <a:ln>
              <a:noFill/>
            </a:ln>
            <a:effectLst/>
          </p:spPr>
          <p:txBody>
            <a:bodyPr anchor="ctr">
              <a:spAutoFit/>
            </a:bodyPr>
            <a:lstStyle/>
            <a:p>
              <a:endParaRPr lang="sv-SE" sz="1350"/>
            </a:p>
          </p:txBody>
        </p:sp>
        <p:sp>
          <p:nvSpPr>
            <p:cNvPr id="13" name="Rectangle 32">
              <a:extLst>
                <a:ext uri="{FF2B5EF4-FFF2-40B4-BE49-F238E27FC236}">
                  <a16:creationId xmlns:a16="http://schemas.microsoft.com/office/drawing/2014/main" id="{6365EC3A-FE76-4F6D-896A-5E594C635E3F}"/>
                </a:ext>
              </a:extLst>
            </p:cNvPr>
            <p:cNvSpPr>
              <a:spLocks noChangeAspect="1" noChangeArrowheads="1"/>
            </p:cNvSpPr>
            <p:nvPr userDrawn="1"/>
          </p:nvSpPr>
          <p:spPr bwMode="auto">
            <a:xfrm>
              <a:off x="12047537" y="357166"/>
              <a:ext cx="144463" cy="300082"/>
            </a:xfrm>
            <a:prstGeom prst="rect">
              <a:avLst/>
            </a:prstGeom>
            <a:solidFill>
              <a:schemeClr val="accent1"/>
            </a:solidFill>
            <a:ln>
              <a:noFill/>
            </a:ln>
            <a:effectLst/>
          </p:spPr>
          <p:txBody>
            <a:bodyPr anchor="ctr">
              <a:spAutoFit/>
            </a:bodyPr>
            <a:lstStyle/>
            <a:p>
              <a:endParaRPr lang="sv-SE" sz="1350"/>
            </a:p>
          </p:txBody>
        </p:sp>
        <p:sp>
          <p:nvSpPr>
            <p:cNvPr id="14" name="Rectangle 33">
              <a:extLst>
                <a:ext uri="{FF2B5EF4-FFF2-40B4-BE49-F238E27FC236}">
                  <a16:creationId xmlns:a16="http://schemas.microsoft.com/office/drawing/2014/main" id="{30CB5A33-CE48-453A-A29D-59CA54870638}"/>
                </a:ext>
              </a:extLst>
            </p:cNvPr>
            <p:cNvSpPr>
              <a:spLocks noChangeAspect="1" noChangeArrowheads="1"/>
            </p:cNvSpPr>
            <p:nvPr userDrawn="1"/>
          </p:nvSpPr>
          <p:spPr bwMode="auto">
            <a:xfrm>
              <a:off x="12047537" y="569891"/>
              <a:ext cx="144463" cy="300082"/>
            </a:xfrm>
            <a:prstGeom prst="rect">
              <a:avLst/>
            </a:prstGeom>
            <a:solidFill>
              <a:schemeClr val="accent2"/>
            </a:solidFill>
            <a:ln>
              <a:noFill/>
            </a:ln>
            <a:effectLst/>
          </p:spPr>
          <p:txBody>
            <a:bodyPr anchor="ctr">
              <a:spAutoFit/>
            </a:bodyPr>
            <a:lstStyle/>
            <a:p>
              <a:endParaRPr lang="sv-SE" sz="1350"/>
            </a:p>
          </p:txBody>
        </p:sp>
      </p:grpSp>
      <p:pic>
        <p:nvPicPr>
          <p:cNvPr id="15" name="Bild 9">
            <a:extLst>
              <a:ext uri="{FF2B5EF4-FFF2-40B4-BE49-F238E27FC236}">
                <a16:creationId xmlns:a16="http://schemas.microsoft.com/office/drawing/2014/main" id="{3E4ABABA-B778-46F8-93DF-7E9E6BAF7C4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39394" y="366713"/>
            <a:ext cx="4595488" cy="371504"/>
          </a:xfrm>
          <a:prstGeom prst="rect">
            <a:avLst/>
          </a:prstGeom>
        </p:spPr>
      </p:pic>
    </p:spTree>
    <p:extLst>
      <p:ext uri="{BB962C8B-B14F-4D97-AF65-F5344CB8AC3E}">
        <p14:creationId xmlns:p14="http://schemas.microsoft.com/office/powerpoint/2010/main" val="394407977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Lst>
  <p:hf hdr="0" ftr="0"/>
  <p:txStyles>
    <p:titleStyle>
      <a:lvl1pPr algn="l" rtl="0" eaLnBrk="1" fontAlgn="base" hangingPunct="1">
        <a:spcBef>
          <a:spcPct val="0"/>
        </a:spcBef>
        <a:spcAft>
          <a:spcPct val="0"/>
        </a:spcAft>
        <a:defRPr sz="2250" b="0">
          <a:solidFill>
            <a:schemeClr val="tx1"/>
          </a:solidFill>
          <a:latin typeface="+mj-lt"/>
          <a:ea typeface="+mj-ea"/>
          <a:cs typeface="+mj-cs"/>
        </a:defRPr>
      </a:lvl1pPr>
      <a:lvl2pPr algn="l" rtl="0" eaLnBrk="1" fontAlgn="base" hangingPunct="1">
        <a:spcBef>
          <a:spcPct val="0"/>
        </a:spcBef>
        <a:spcAft>
          <a:spcPct val="0"/>
        </a:spcAft>
        <a:defRPr sz="2250">
          <a:solidFill>
            <a:schemeClr val="tx2"/>
          </a:solidFill>
          <a:latin typeface="Verdana" pitchFamily="34" charset="0"/>
          <a:ea typeface="Geneva" pitchFamily="1" charset="-128"/>
        </a:defRPr>
      </a:lvl2pPr>
      <a:lvl3pPr algn="l" rtl="0" eaLnBrk="1" fontAlgn="base" hangingPunct="1">
        <a:spcBef>
          <a:spcPct val="0"/>
        </a:spcBef>
        <a:spcAft>
          <a:spcPct val="0"/>
        </a:spcAft>
        <a:defRPr sz="2250">
          <a:solidFill>
            <a:schemeClr val="tx2"/>
          </a:solidFill>
          <a:latin typeface="Verdana" pitchFamily="34" charset="0"/>
          <a:ea typeface="Geneva" pitchFamily="1" charset="-128"/>
        </a:defRPr>
      </a:lvl3pPr>
      <a:lvl4pPr algn="l" rtl="0" eaLnBrk="1" fontAlgn="base" hangingPunct="1">
        <a:spcBef>
          <a:spcPct val="0"/>
        </a:spcBef>
        <a:spcAft>
          <a:spcPct val="0"/>
        </a:spcAft>
        <a:defRPr sz="2250">
          <a:solidFill>
            <a:schemeClr val="tx2"/>
          </a:solidFill>
          <a:latin typeface="Verdana" pitchFamily="34" charset="0"/>
          <a:ea typeface="Geneva" pitchFamily="1" charset="-128"/>
        </a:defRPr>
      </a:lvl4pPr>
      <a:lvl5pPr algn="l" rtl="0" eaLnBrk="1" fontAlgn="base" hangingPunct="1">
        <a:spcBef>
          <a:spcPct val="0"/>
        </a:spcBef>
        <a:spcAft>
          <a:spcPct val="0"/>
        </a:spcAft>
        <a:defRPr sz="2250">
          <a:solidFill>
            <a:schemeClr val="tx2"/>
          </a:solidFill>
          <a:latin typeface="Verdana" pitchFamily="34" charset="0"/>
          <a:ea typeface="Geneva" pitchFamily="1" charset="-128"/>
        </a:defRPr>
      </a:lvl5pPr>
      <a:lvl6pPr marL="342900" algn="l" rtl="0" eaLnBrk="1" fontAlgn="base" hangingPunct="1">
        <a:spcBef>
          <a:spcPct val="0"/>
        </a:spcBef>
        <a:spcAft>
          <a:spcPct val="0"/>
        </a:spcAft>
        <a:defRPr sz="2250">
          <a:solidFill>
            <a:schemeClr val="tx2"/>
          </a:solidFill>
          <a:latin typeface="Verdana" pitchFamily="34" charset="0"/>
          <a:ea typeface="Geneva" pitchFamily="1" charset="-128"/>
        </a:defRPr>
      </a:lvl6pPr>
      <a:lvl7pPr marL="685800" algn="l" rtl="0" eaLnBrk="1" fontAlgn="base" hangingPunct="1">
        <a:spcBef>
          <a:spcPct val="0"/>
        </a:spcBef>
        <a:spcAft>
          <a:spcPct val="0"/>
        </a:spcAft>
        <a:defRPr sz="2250">
          <a:solidFill>
            <a:schemeClr val="tx2"/>
          </a:solidFill>
          <a:latin typeface="Verdana" pitchFamily="34" charset="0"/>
          <a:ea typeface="Geneva" pitchFamily="1" charset="-128"/>
        </a:defRPr>
      </a:lvl7pPr>
      <a:lvl8pPr marL="1028700" algn="l" rtl="0" eaLnBrk="1" fontAlgn="base" hangingPunct="1">
        <a:spcBef>
          <a:spcPct val="0"/>
        </a:spcBef>
        <a:spcAft>
          <a:spcPct val="0"/>
        </a:spcAft>
        <a:defRPr sz="2250">
          <a:solidFill>
            <a:schemeClr val="tx2"/>
          </a:solidFill>
          <a:latin typeface="Verdana" pitchFamily="34" charset="0"/>
          <a:ea typeface="Geneva" pitchFamily="1" charset="-128"/>
        </a:defRPr>
      </a:lvl8pPr>
      <a:lvl9pPr marL="1371600" algn="l" rtl="0" eaLnBrk="1" fontAlgn="base" hangingPunct="1">
        <a:spcBef>
          <a:spcPct val="0"/>
        </a:spcBef>
        <a:spcAft>
          <a:spcPct val="0"/>
        </a:spcAft>
        <a:defRPr sz="2250">
          <a:solidFill>
            <a:schemeClr val="tx2"/>
          </a:solidFill>
          <a:latin typeface="Verdana" pitchFamily="34" charset="0"/>
          <a:ea typeface="Geneva" pitchFamily="1" charset="-128"/>
        </a:defRPr>
      </a:lvl9pPr>
    </p:titleStyle>
    <p:bodyStyle>
      <a:lvl1pPr marL="257175" indent="-257175" algn="l" rtl="0" eaLnBrk="1" fontAlgn="base" hangingPunct="1">
        <a:lnSpc>
          <a:spcPct val="130000"/>
        </a:lnSpc>
        <a:spcBef>
          <a:spcPts val="375"/>
        </a:spcBef>
        <a:spcAft>
          <a:spcPts val="150"/>
        </a:spcAft>
        <a:buFont typeface="Wingdings" pitchFamily="2" charset="2"/>
        <a:buChar char="§"/>
        <a:defRPr sz="1650">
          <a:solidFill>
            <a:schemeClr val="tx1"/>
          </a:solidFill>
          <a:latin typeface="+mn-lt"/>
          <a:ea typeface="+mn-ea"/>
          <a:cs typeface="+mn-cs"/>
        </a:defRPr>
      </a:lvl1pPr>
      <a:lvl2pPr marL="557213" indent="-214313" algn="l" rtl="0" eaLnBrk="1" fontAlgn="base" hangingPunct="1">
        <a:lnSpc>
          <a:spcPct val="120000"/>
        </a:lnSpc>
        <a:spcBef>
          <a:spcPts val="300"/>
        </a:spcBef>
        <a:spcAft>
          <a:spcPts val="75"/>
        </a:spcAft>
        <a:buChar char="–"/>
        <a:defRPr sz="1500">
          <a:solidFill>
            <a:schemeClr val="tx1"/>
          </a:solidFill>
          <a:latin typeface="+mn-lt"/>
          <a:ea typeface="+mn-ea"/>
        </a:defRPr>
      </a:lvl2pPr>
      <a:lvl3pPr marL="857250" indent="-157163" algn="l" rtl="0" eaLnBrk="1" fontAlgn="base" hangingPunct="1">
        <a:lnSpc>
          <a:spcPct val="120000"/>
        </a:lnSpc>
        <a:spcBef>
          <a:spcPts val="300"/>
        </a:spcBef>
        <a:spcAft>
          <a:spcPts val="75"/>
        </a:spcAft>
        <a:buFont typeface="Wingdings" pitchFamily="2" charset="2"/>
        <a:buChar char="§"/>
        <a:defRPr>
          <a:solidFill>
            <a:schemeClr val="tx1"/>
          </a:solidFill>
          <a:latin typeface="+mn-lt"/>
          <a:ea typeface="+mn-ea"/>
        </a:defRPr>
      </a:lvl3pPr>
      <a:lvl4pPr marL="1200150" indent="-171450" algn="l" rtl="0" eaLnBrk="1" fontAlgn="base" hangingPunct="1">
        <a:lnSpc>
          <a:spcPct val="120000"/>
        </a:lnSpc>
        <a:spcBef>
          <a:spcPts val="300"/>
        </a:spcBef>
        <a:spcAft>
          <a:spcPts val="75"/>
        </a:spcAft>
        <a:buChar char="–"/>
        <a:defRPr>
          <a:solidFill>
            <a:schemeClr val="tx1"/>
          </a:solidFill>
          <a:latin typeface="+mn-lt"/>
          <a:ea typeface="+mn-ea"/>
        </a:defRPr>
      </a:lvl4pPr>
      <a:lvl5pPr marL="1543050" indent="-171450" algn="l" rtl="0" eaLnBrk="1" fontAlgn="base" hangingPunct="1">
        <a:lnSpc>
          <a:spcPct val="120000"/>
        </a:lnSpc>
        <a:spcBef>
          <a:spcPts val="300"/>
        </a:spcBef>
        <a:spcAft>
          <a:spcPts val="75"/>
        </a:spcAft>
        <a:buChar char="»"/>
        <a:defRPr>
          <a:solidFill>
            <a:schemeClr val="tx1"/>
          </a:solidFill>
          <a:latin typeface="+mn-lt"/>
          <a:ea typeface="+mn-ea"/>
        </a:defRPr>
      </a:lvl5pPr>
      <a:lvl6pPr marL="1885950" indent="-171450" algn="l" rtl="0" eaLnBrk="1" fontAlgn="base" hangingPunct="1">
        <a:lnSpc>
          <a:spcPct val="120000"/>
        </a:lnSpc>
        <a:spcBef>
          <a:spcPts val="300"/>
        </a:spcBef>
        <a:spcAft>
          <a:spcPts val="75"/>
        </a:spcAft>
        <a:buChar char="»"/>
        <a:defRPr>
          <a:solidFill>
            <a:schemeClr val="tx1"/>
          </a:solidFill>
          <a:latin typeface="+mn-lt"/>
          <a:ea typeface="+mn-ea"/>
        </a:defRPr>
      </a:lvl6pPr>
      <a:lvl7pPr marL="2228850" indent="-171450" algn="l" rtl="0" eaLnBrk="1" fontAlgn="base" hangingPunct="1">
        <a:lnSpc>
          <a:spcPct val="120000"/>
        </a:lnSpc>
        <a:spcBef>
          <a:spcPts val="300"/>
        </a:spcBef>
        <a:spcAft>
          <a:spcPts val="75"/>
        </a:spcAft>
        <a:buChar char="»"/>
        <a:defRPr>
          <a:solidFill>
            <a:schemeClr val="tx1"/>
          </a:solidFill>
          <a:latin typeface="+mn-lt"/>
          <a:ea typeface="+mn-ea"/>
        </a:defRPr>
      </a:lvl7pPr>
      <a:lvl8pPr marL="2571750" indent="-171450" algn="l" rtl="0" eaLnBrk="1" fontAlgn="base" hangingPunct="1">
        <a:lnSpc>
          <a:spcPct val="120000"/>
        </a:lnSpc>
        <a:spcBef>
          <a:spcPts val="300"/>
        </a:spcBef>
        <a:spcAft>
          <a:spcPts val="75"/>
        </a:spcAft>
        <a:buChar char="»"/>
        <a:defRPr>
          <a:solidFill>
            <a:schemeClr val="tx1"/>
          </a:solidFill>
          <a:latin typeface="+mn-lt"/>
          <a:ea typeface="+mn-ea"/>
        </a:defRPr>
      </a:lvl8pPr>
      <a:lvl9pPr marL="2914650" indent="-171450" algn="l" rtl="0" eaLnBrk="1" fontAlgn="base" hangingPunct="1">
        <a:lnSpc>
          <a:spcPct val="120000"/>
        </a:lnSpc>
        <a:spcBef>
          <a:spcPts val="300"/>
        </a:spcBef>
        <a:spcAft>
          <a:spcPts val="75"/>
        </a:spcAft>
        <a:buChar char="»"/>
        <a:defRPr>
          <a:solidFill>
            <a:schemeClr val="tx1"/>
          </a:solidFill>
          <a:latin typeface="+mn-lt"/>
          <a:ea typeface="+mn-ea"/>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8">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KI-Logo_rgb.tif                                                001030A5Macintosh HD                   BBA748F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78675" y="182563"/>
            <a:ext cx="1727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539750" y="10541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bakgrundsrubriken</a:t>
            </a:r>
          </a:p>
        </p:txBody>
      </p:sp>
      <p:sp>
        <p:nvSpPr>
          <p:cNvPr id="1027" name="Rectangle 3"/>
          <p:cNvSpPr>
            <a:spLocks noGrp="1" noChangeArrowheads="1"/>
          </p:cNvSpPr>
          <p:nvPr>
            <p:ph type="body" idx="1"/>
          </p:nvPr>
        </p:nvSpPr>
        <p:spPr bwMode="auto">
          <a:xfrm>
            <a:off x="539750" y="21209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p:cNvSpPr>
            <a:spLocks noGrp="1" noChangeArrowheads="1"/>
          </p:cNvSpPr>
          <p:nvPr>
            <p:ph type="dt" sz="half" idx="2"/>
          </p:nvPr>
        </p:nvSpPr>
        <p:spPr bwMode="auto">
          <a:xfrm>
            <a:off x="65532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fld id="{5E4DB20D-A078-F24C-BF8B-EB24698014B8}" type="datetime1">
              <a:rPr lang="sv-SE" smtClean="0"/>
              <a:t>2021-08-23</a:t>
            </a:fld>
            <a:endParaRPr lang="sv-SE"/>
          </a:p>
        </p:txBody>
      </p:sp>
      <p:sp>
        <p:nvSpPr>
          <p:cNvPr id="1029" name="Rectangle 5"/>
          <p:cNvSpPr>
            <a:spLocks noGrp="1" noChangeArrowheads="1"/>
          </p:cNvSpPr>
          <p:nvPr>
            <p:ph type="ftr" sz="quarter" idx="3"/>
          </p:nvPr>
        </p:nvSpPr>
        <p:spPr bwMode="auto">
          <a:xfrm>
            <a:off x="457200" y="64770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solidFill>
                  <a:schemeClr val="bg2"/>
                </a:solidFill>
                <a:latin typeface="+mn-lt"/>
              </a:defRPr>
            </a:lvl1pPr>
          </a:lstStyle>
          <a:p>
            <a:r>
              <a:rPr lang="sv-SE"/>
              <a:t>Liselotte Schäfer Elinder</a:t>
            </a:r>
          </a:p>
        </p:txBody>
      </p:sp>
      <p:sp>
        <p:nvSpPr>
          <p:cNvPr id="1030" name="Rectangle 6"/>
          <p:cNvSpPr>
            <a:spLocks noGrp="1" noChangeArrowheads="1"/>
          </p:cNvSpPr>
          <p:nvPr>
            <p:ph type="sldNum" sz="quarter" idx="4"/>
          </p:nvPr>
        </p:nvSpPr>
        <p:spPr bwMode="auto">
          <a:xfrm>
            <a:off x="8229600" y="6477000"/>
            <a:ext cx="68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fld id="{0A344798-5667-4090-9632-35360E085400}" type="slidenum">
              <a:rPr lang="sv-SE" smtClean="0"/>
              <a:t>‹#›</a:t>
            </a:fld>
            <a:endParaRPr lang="sv-SE"/>
          </a:p>
        </p:txBody>
      </p:sp>
      <p:sp>
        <p:nvSpPr>
          <p:cNvPr id="1031" name="Line 7"/>
          <p:cNvSpPr>
            <a:spLocks noChangeShapeType="1"/>
          </p:cNvSpPr>
          <p:nvPr/>
        </p:nvSpPr>
        <p:spPr bwMode="auto">
          <a:xfrm>
            <a:off x="533400" y="6400800"/>
            <a:ext cx="83058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v-SE"/>
          </a:p>
        </p:txBody>
      </p:sp>
    </p:spTree>
    <p:extLst>
      <p:ext uri="{BB962C8B-B14F-4D97-AF65-F5344CB8AC3E}">
        <p14:creationId xmlns:p14="http://schemas.microsoft.com/office/powerpoint/2010/main" val="406596511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2"/>
        <a:buChar char="à"/>
        <a:defRPr>
          <a:solidFill>
            <a:schemeClr val="tx1"/>
          </a:solidFill>
          <a:latin typeface="+mn-lt"/>
        </a:defRPr>
      </a:lvl2pPr>
      <a:lvl3pPr marL="1143000" indent="-228600" algn="l" rtl="0" eaLnBrk="1" fontAlgn="base" hangingPunct="1">
        <a:spcBef>
          <a:spcPct val="20000"/>
        </a:spcBef>
        <a:spcAft>
          <a:spcPct val="0"/>
        </a:spcAft>
        <a:buClr>
          <a:schemeClr val="accent1"/>
        </a:buClr>
        <a:buFont typeface="Wingdings" charset="2"/>
        <a:buChar char="§"/>
        <a:defRPr sz="1600">
          <a:solidFill>
            <a:schemeClr val="accent1"/>
          </a:solidFill>
          <a:latin typeface="+mn-lt"/>
        </a:defRPr>
      </a:lvl3pPr>
      <a:lvl4pPr marL="1600200" indent="-228600" algn="l" rtl="0" eaLnBrk="1" fontAlgn="base" hangingPunct="1">
        <a:spcBef>
          <a:spcPct val="20000"/>
        </a:spcBef>
        <a:spcAft>
          <a:spcPct val="0"/>
        </a:spcAft>
        <a:buFont typeface="Wingdings" charset="2"/>
        <a:buChar char="à"/>
        <a:defRPr sz="14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enfriskskolstartplus.s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www.ki.se/gph/enfriskskolstar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144960" y="2420888"/>
            <a:ext cx="7387480" cy="1752600"/>
          </a:xfrm>
        </p:spPr>
        <p:txBody>
          <a:bodyPr/>
          <a:lstStyle/>
          <a:p>
            <a:r>
              <a:rPr lang="sv-SE" sz="4000" b="1" dirty="0"/>
              <a:t>En Frisk Skolstart  – </a:t>
            </a:r>
          </a:p>
          <a:p>
            <a:r>
              <a:rPr lang="sv-SE" sz="2800" b="1" dirty="0"/>
              <a:t>familjestöd för hälsosamma levnadsvanor</a:t>
            </a:r>
          </a:p>
          <a:p>
            <a:endParaRPr lang="sv-SE" sz="4000" b="1" dirty="0"/>
          </a:p>
          <a:p>
            <a:r>
              <a:rPr lang="sv-SE" sz="4000" b="1" dirty="0"/>
              <a:t>och forskningsstudien IMPROVE</a:t>
            </a:r>
          </a:p>
          <a:p>
            <a:endParaRPr lang="sv-SE" dirty="0"/>
          </a:p>
          <a:p>
            <a:endParaRPr lang="sv-SE" dirty="0">
              <a:solidFill>
                <a:srgbClr val="FFFFFF"/>
              </a:solidFill>
            </a:endParaRPr>
          </a:p>
          <a:p>
            <a:pPr lvl="0"/>
            <a:endParaRPr lang="sv-SE" dirty="0">
              <a:solidFill>
                <a:srgbClr val="FFFFFF"/>
              </a:solidFill>
            </a:endParaRPr>
          </a:p>
          <a:p>
            <a:endParaRPr lang="sv-SE" dirty="0"/>
          </a:p>
        </p:txBody>
      </p:sp>
      <p:pic>
        <p:nvPicPr>
          <p:cNvPr id="5" name="Bildobjekt 4">
            <a:extLst>
              <a:ext uri="{FF2B5EF4-FFF2-40B4-BE49-F238E27FC236}">
                <a16:creationId xmlns:a16="http://schemas.microsoft.com/office/drawing/2014/main" id="{3B9D22AF-EC69-42BF-B1AD-2A4D2C982CB8}"/>
              </a:ext>
            </a:extLst>
          </p:cNvPr>
          <p:cNvPicPr>
            <a:picLocks noChangeAspect="1"/>
          </p:cNvPicPr>
          <p:nvPr/>
        </p:nvPicPr>
        <p:blipFill>
          <a:blip r:embed="rId3"/>
          <a:stretch>
            <a:fillRect/>
          </a:stretch>
        </p:blipFill>
        <p:spPr>
          <a:xfrm>
            <a:off x="1259632" y="598186"/>
            <a:ext cx="1728192" cy="1822702"/>
          </a:xfrm>
          <a:prstGeom prst="rect">
            <a:avLst/>
          </a:prstGeom>
        </p:spPr>
      </p:pic>
    </p:spTree>
    <p:extLst>
      <p:ext uri="{BB962C8B-B14F-4D97-AF65-F5344CB8AC3E}">
        <p14:creationId xmlns:p14="http://schemas.microsoft.com/office/powerpoint/2010/main" val="3527322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D8709F-54C9-494A-8068-13E02089F664}"/>
              </a:ext>
            </a:extLst>
          </p:cNvPr>
          <p:cNvSpPr>
            <a:spLocks noGrp="1"/>
          </p:cNvSpPr>
          <p:nvPr>
            <p:ph type="title"/>
          </p:nvPr>
        </p:nvSpPr>
        <p:spPr>
          <a:xfrm>
            <a:off x="544378" y="816000"/>
            <a:ext cx="7772400" cy="1143000"/>
          </a:xfrm>
        </p:spPr>
        <p:txBody>
          <a:bodyPr/>
          <a:lstStyle/>
          <a:p>
            <a:r>
              <a:rPr lang="sv-SE" dirty="0"/>
              <a:t>IMPROVE studien</a:t>
            </a:r>
          </a:p>
        </p:txBody>
      </p:sp>
      <p:sp>
        <p:nvSpPr>
          <p:cNvPr id="3" name="Platshållare för innehåll 2">
            <a:extLst>
              <a:ext uri="{FF2B5EF4-FFF2-40B4-BE49-F238E27FC236}">
                <a16:creationId xmlns:a16="http://schemas.microsoft.com/office/drawing/2014/main" id="{532624FF-B714-5A44-88D9-7FBEDFFD3A8A}"/>
              </a:ext>
            </a:extLst>
          </p:cNvPr>
          <p:cNvSpPr>
            <a:spLocks noGrp="1"/>
          </p:cNvSpPr>
          <p:nvPr>
            <p:ph idx="1"/>
          </p:nvPr>
        </p:nvSpPr>
        <p:spPr>
          <a:xfrm>
            <a:off x="539750" y="1628800"/>
            <a:ext cx="8059872" cy="4606900"/>
          </a:xfrm>
        </p:spPr>
        <p:txBody>
          <a:bodyPr/>
          <a:lstStyle/>
          <a:p>
            <a:r>
              <a:rPr lang="sv-SE" sz="2400" dirty="0"/>
              <a:t>Informationsbrev till föräldrar och barn, samtycke till föräldrar. Deltagandet i studien är frivilligt – men viktigt!</a:t>
            </a:r>
          </a:p>
          <a:p>
            <a:r>
              <a:rPr lang="sv-SE" sz="2400" dirty="0"/>
              <a:t>Deltagande innebär:</a:t>
            </a:r>
          </a:p>
          <a:p>
            <a:pPr lvl="1"/>
            <a:r>
              <a:rPr lang="sv-SE" sz="2000" dirty="0"/>
              <a:t>Svara på enkäter vid 3 tillfällen – online eller på papper</a:t>
            </a:r>
          </a:p>
          <a:p>
            <a:pPr lvl="1"/>
            <a:r>
              <a:rPr lang="sv-SE" sz="2000" dirty="0"/>
              <a:t>Hälsosamtalet</a:t>
            </a:r>
            <a:r>
              <a:rPr lang="sv-SE" sz="2000" strike="sngStrike" dirty="0"/>
              <a:t> </a:t>
            </a:r>
            <a:r>
              <a:rPr lang="sv-SE" sz="2000" dirty="0"/>
              <a:t>spelas in för att bedöma skolsköterskans samtalsteknik</a:t>
            </a:r>
            <a:endParaRPr lang="sv-SE" sz="2000" strike="sngStrike" dirty="0"/>
          </a:p>
          <a:p>
            <a:pPr lvl="1"/>
            <a:r>
              <a:rPr lang="sv-SE" sz="2000" dirty="0"/>
              <a:t>Forskarna får ta del av barnens längd- &amp; viktdata från hälsoundersökningen </a:t>
            </a:r>
          </a:p>
          <a:p>
            <a:pPr lvl="1"/>
            <a:r>
              <a:rPr lang="sv-SE" sz="2000" dirty="0"/>
              <a:t>All data anonymiseras och redovisas på gruppnivå</a:t>
            </a:r>
          </a:p>
          <a:p>
            <a:pPr marL="457200" lvl="1" indent="0">
              <a:buNone/>
            </a:pPr>
            <a:endParaRPr lang="sv-SE" sz="2000" dirty="0"/>
          </a:p>
          <a:p>
            <a:r>
              <a:rPr lang="sv-SE" sz="2200" dirty="0"/>
              <a:t>Oavsett om ni deltar i IMPROVE studien eller inte, kommer vi arbeta med En Frisk Skolstart i skolan.</a:t>
            </a:r>
          </a:p>
          <a:p>
            <a:pPr lvl="1"/>
            <a:endParaRPr lang="sv-SE" dirty="0"/>
          </a:p>
          <a:p>
            <a:endParaRPr lang="sv-SE" dirty="0"/>
          </a:p>
          <a:p>
            <a:endParaRPr lang="sv-SE" dirty="0"/>
          </a:p>
        </p:txBody>
      </p:sp>
      <p:sp>
        <p:nvSpPr>
          <p:cNvPr id="4" name="Platshållare för datum 3">
            <a:extLst>
              <a:ext uri="{FF2B5EF4-FFF2-40B4-BE49-F238E27FC236}">
                <a16:creationId xmlns:a16="http://schemas.microsoft.com/office/drawing/2014/main" id="{7A3987B3-0E5D-460B-99E9-B93A2DCFB8A1}"/>
              </a:ext>
            </a:extLst>
          </p:cNvPr>
          <p:cNvSpPr>
            <a:spLocks noGrp="1"/>
          </p:cNvSpPr>
          <p:nvPr>
            <p:ph type="dt" sz="half" idx="10"/>
          </p:nvPr>
        </p:nvSpPr>
        <p:spPr/>
        <p:txBody>
          <a:bodyPr/>
          <a:lstStyle/>
          <a:p>
            <a:pPr>
              <a:defRPr/>
            </a:pPr>
            <a:fld id="{B6B56FC4-FD4A-5444-A64E-DFAA06F5433B}" type="datetime1">
              <a:rPr lang="sv-SE" smtClean="0"/>
              <a:t>2021-08-23</a:t>
            </a:fld>
            <a:endParaRPr lang="sv-SE"/>
          </a:p>
        </p:txBody>
      </p:sp>
      <p:sp>
        <p:nvSpPr>
          <p:cNvPr id="6" name="Platshållare för bildnummer 5">
            <a:extLst>
              <a:ext uri="{FF2B5EF4-FFF2-40B4-BE49-F238E27FC236}">
                <a16:creationId xmlns:a16="http://schemas.microsoft.com/office/drawing/2014/main" id="{D5ADFBE5-A343-4B57-8608-79B7B278795B}"/>
              </a:ext>
            </a:extLst>
          </p:cNvPr>
          <p:cNvSpPr>
            <a:spLocks noGrp="1"/>
          </p:cNvSpPr>
          <p:nvPr>
            <p:ph type="sldNum" sz="quarter" idx="12"/>
          </p:nvPr>
        </p:nvSpPr>
        <p:spPr/>
        <p:txBody>
          <a:bodyPr/>
          <a:lstStyle/>
          <a:p>
            <a:pPr>
              <a:defRPr/>
            </a:pPr>
            <a:fld id="{AF442179-92B7-4009-AAB8-753245841795}" type="slidenum">
              <a:rPr lang="sv-SE" smtClean="0"/>
              <a:pPr>
                <a:defRPr/>
              </a:pPr>
              <a:t>10</a:t>
            </a:fld>
            <a:endParaRPr lang="sv-SE"/>
          </a:p>
        </p:txBody>
      </p:sp>
    </p:spTree>
    <p:extLst>
      <p:ext uri="{BB962C8B-B14F-4D97-AF65-F5344CB8AC3E}">
        <p14:creationId xmlns:p14="http://schemas.microsoft.com/office/powerpoint/2010/main" val="12357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750" y="1054100"/>
            <a:ext cx="7772400" cy="1143000"/>
          </a:xfrm>
        </p:spPr>
        <p:txBody>
          <a:bodyPr wrap="square" anchor="t">
            <a:normAutofit/>
          </a:bodyPr>
          <a:lstStyle/>
          <a:p>
            <a:r>
              <a:rPr lang="sv-SE" sz="4000" dirty="0"/>
              <a:t>En Frisk Skolstart</a:t>
            </a:r>
          </a:p>
        </p:txBody>
      </p:sp>
      <p:sp>
        <p:nvSpPr>
          <p:cNvPr id="3" name="Platshållare för innehåll 2"/>
          <p:cNvSpPr>
            <a:spLocks noGrp="1"/>
          </p:cNvSpPr>
          <p:nvPr>
            <p:ph sz="half" idx="2"/>
          </p:nvPr>
        </p:nvSpPr>
        <p:spPr>
          <a:xfrm>
            <a:off x="4201818" y="2282731"/>
            <a:ext cx="4100190" cy="4114800"/>
          </a:xfrm>
        </p:spPr>
        <p:txBody>
          <a:bodyPr wrap="square" anchor="t">
            <a:normAutofit/>
          </a:bodyPr>
          <a:lstStyle/>
          <a:p>
            <a:pPr marL="0" indent="0">
              <a:lnSpc>
                <a:spcPct val="90000"/>
              </a:lnSpc>
              <a:buNone/>
            </a:pPr>
            <a:r>
              <a:rPr lang="sv-SE" dirty="0"/>
              <a:t>Ett evidensbaserat hälsofrämjande</a:t>
            </a:r>
            <a:r>
              <a:rPr lang="sv-SE" strike="sngStrike" dirty="0"/>
              <a:t> </a:t>
            </a:r>
            <a:r>
              <a:rPr lang="sv-SE" dirty="0"/>
              <a:t>familjestödsprogram för barn som börjar skolan och deras föräldrar</a:t>
            </a:r>
            <a:endParaRPr lang="sv-SE" sz="2200" dirty="0">
              <a:hlinkClick r:id="rId3">
                <a:extLst>
                  <a:ext uri="{A12FA001-AC4F-418D-AE19-62706E023703}">
                    <ahyp:hlinkClr xmlns:ahyp="http://schemas.microsoft.com/office/drawing/2018/hyperlinkcolor" val="tx"/>
                  </a:ext>
                </a:extLst>
              </a:hlinkClick>
            </a:endParaRPr>
          </a:p>
          <a:p>
            <a:pPr marL="0" indent="0">
              <a:lnSpc>
                <a:spcPct val="90000"/>
              </a:lnSpc>
              <a:buNone/>
            </a:pPr>
            <a:endParaRPr lang="sv-SE" sz="2200" dirty="0">
              <a:hlinkClick r:id="rId3">
                <a:extLst>
                  <a:ext uri="{A12FA001-AC4F-418D-AE19-62706E023703}">
                    <ahyp:hlinkClr xmlns:ahyp="http://schemas.microsoft.com/office/drawing/2018/hyperlinkcolor" val="tx"/>
                  </a:ext>
                </a:extLst>
              </a:hlinkClick>
            </a:endParaRPr>
          </a:p>
          <a:p>
            <a:pPr marL="0" indent="0">
              <a:lnSpc>
                <a:spcPct val="90000"/>
              </a:lnSpc>
              <a:buNone/>
            </a:pPr>
            <a:r>
              <a:rPr lang="sv-SE"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www.ki.se/gph/enfriskskolstart</a:t>
            </a:r>
            <a:r>
              <a:rPr lang="sv-SE"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Platshållare för datum 4">
            <a:extLst>
              <a:ext uri="{FF2B5EF4-FFF2-40B4-BE49-F238E27FC236}">
                <a16:creationId xmlns:a16="http://schemas.microsoft.com/office/drawing/2014/main" id="{BB2C1C85-CE98-6F4D-8061-B0A80241F894}"/>
              </a:ext>
            </a:extLst>
          </p:cNvPr>
          <p:cNvSpPr>
            <a:spLocks noGrp="1"/>
          </p:cNvSpPr>
          <p:nvPr>
            <p:ph type="dt" sz="half" idx="10"/>
          </p:nvPr>
        </p:nvSpPr>
        <p:spPr/>
        <p:txBody>
          <a:bodyPr/>
          <a:lstStyle/>
          <a:p>
            <a:fld id="{E5621C06-71C8-4B4F-A8A8-8F3AF4237725}" type="datetime1">
              <a:rPr lang="sv-SE" smtClean="0"/>
              <a:t>2021-08-23</a:t>
            </a:fld>
            <a:endParaRPr lang="sv-SE" dirty="0"/>
          </a:p>
        </p:txBody>
      </p:sp>
      <p:sp>
        <p:nvSpPr>
          <p:cNvPr id="7" name="Platshållare för bildnummer 6">
            <a:extLst>
              <a:ext uri="{FF2B5EF4-FFF2-40B4-BE49-F238E27FC236}">
                <a16:creationId xmlns:a16="http://schemas.microsoft.com/office/drawing/2014/main" id="{6D5E8C62-4274-7C42-AE6B-3FFEC403B446}"/>
              </a:ext>
            </a:extLst>
          </p:cNvPr>
          <p:cNvSpPr>
            <a:spLocks noGrp="1"/>
          </p:cNvSpPr>
          <p:nvPr>
            <p:ph type="sldNum" sz="quarter" idx="12"/>
          </p:nvPr>
        </p:nvSpPr>
        <p:spPr/>
        <p:txBody>
          <a:bodyPr/>
          <a:lstStyle/>
          <a:p>
            <a:fld id="{0A344798-5667-4090-9632-35360E085400}" type="slidenum">
              <a:rPr lang="sv-SE" smtClean="0"/>
              <a:t>2</a:t>
            </a:fld>
            <a:endParaRPr lang="sv-SE"/>
          </a:p>
        </p:txBody>
      </p:sp>
      <p:pic>
        <p:nvPicPr>
          <p:cNvPr id="8" name="Bildobjekt 7">
            <a:extLst>
              <a:ext uri="{FF2B5EF4-FFF2-40B4-BE49-F238E27FC236}">
                <a16:creationId xmlns:a16="http://schemas.microsoft.com/office/drawing/2014/main" id="{49028857-F47D-494A-BDA7-A00C72FC1E80}"/>
              </a:ext>
            </a:extLst>
          </p:cNvPr>
          <p:cNvPicPr>
            <a:picLocks noChangeAspect="1"/>
          </p:cNvPicPr>
          <p:nvPr/>
        </p:nvPicPr>
        <p:blipFill>
          <a:blip r:embed="rId5"/>
          <a:stretch>
            <a:fillRect/>
          </a:stretch>
        </p:blipFill>
        <p:spPr>
          <a:xfrm>
            <a:off x="914399" y="2197100"/>
            <a:ext cx="2855407" cy="3011562"/>
          </a:xfrm>
          <a:prstGeom prst="rect">
            <a:avLst/>
          </a:prstGeom>
        </p:spPr>
      </p:pic>
    </p:spTree>
    <p:extLst>
      <p:ext uri="{BB962C8B-B14F-4D97-AF65-F5344CB8AC3E}">
        <p14:creationId xmlns:p14="http://schemas.microsoft.com/office/powerpoint/2010/main" val="347169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870379"/>
            <a:ext cx="7772400" cy="1143000"/>
          </a:xfrm>
        </p:spPr>
        <p:txBody>
          <a:bodyPr/>
          <a:lstStyle/>
          <a:p>
            <a:pPr algn="ctr" eaLnBrk="1" hangingPunct="1"/>
            <a:r>
              <a:rPr lang="sv-SE" sz="3200" dirty="0"/>
              <a:t>En Frisk Skolstart</a:t>
            </a:r>
            <a:br>
              <a:rPr lang="sv-SE" sz="3200" dirty="0"/>
            </a:br>
            <a:endParaRPr lang="sv-SE" sz="3200" dirty="0"/>
          </a:p>
        </p:txBody>
      </p:sp>
      <p:sp>
        <p:nvSpPr>
          <p:cNvPr id="9" name="Platshållare för innehåll 2"/>
          <p:cNvSpPr>
            <a:spLocks noGrp="1"/>
          </p:cNvSpPr>
          <p:nvPr>
            <p:ph idx="1"/>
          </p:nvPr>
        </p:nvSpPr>
        <p:spPr>
          <a:xfrm>
            <a:off x="831850" y="1889201"/>
            <a:ext cx="7772400" cy="4114800"/>
          </a:xfrm>
        </p:spPr>
        <p:txBody>
          <a:bodyPr/>
          <a:lstStyle/>
          <a:p>
            <a:pPr marL="0" indent="0">
              <a:buNone/>
            </a:pPr>
            <a:r>
              <a:rPr lang="sv-SE" sz="2400" dirty="0"/>
              <a:t>Ett nytt arbetssätt för </a:t>
            </a:r>
            <a:r>
              <a:rPr lang="sv-SE" sz="2400" b="1" dirty="0"/>
              <a:t>skolsköterska och lärare </a:t>
            </a:r>
            <a:r>
              <a:rPr lang="sv-SE" sz="2400" dirty="0"/>
              <a:t>i förskoleklass eller åk1 att:</a:t>
            </a:r>
          </a:p>
          <a:p>
            <a:r>
              <a:rPr lang="sv-SE" sz="2400" dirty="0"/>
              <a:t>Främja</a:t>
            </a:r>
            <a:r>
              <a:rPr lang="sv-SE" sz="2400" strike="sngStrike" dirty="0"/>
              <a:t> </a:t>
            </a:r>
            <a:r>
              <a:rPr lang="sv-SE" sz="2400" dirty="0"/>
              <a:t>hälsa för hela familjen med fokus på:</a:t>
            </a:r>
          </a:p>
          <a:p>
            <a:pPr lvl="2"/>
            <a:r>
              <a:rPr lang="sv-SE" sz="2000" dirty="0"/>
              <a:t>Matvanor</a:t>
            </a:r>
          </a:p>
          <a:p>
            <a:pPr lvl="2"/>
            <a:r>
              <a:rPr lang="sv-SE" sz="2000" dirty="0"/>
              <a:t>Rörelsevanor</a:t>
            </a:r>
          </a:p>
          <a:p>
            <a:pPr lvl="2"/>
            <a:r>
              <a:rPr lang="sv-SE" sz="2000" dirty="0"/>
              <a:t>Skärmtid</a:t>
            </a:r>
            <a:endParaRPr lang="sv-SE" sz="2000" strike="sngStrike" dirty="0"/>
          </a:p>
          <a:p>
            <a:pPr lvl="2"/>
            <a:r>
              <a:rPr lang="sv-SE" sz="2000" dirty="0"/>
              <a:t>Viktutveckling</a:t>
            </a:r>
            <a:endParaRPr lang="sv-SE" sz="2000" strike="sngStrike" dirty="0"/>
          </a:p>
          <a:p>
            <a:pPr lvl="2"/>
            <a:r>
              <a:rPr lang="sv-SE" sz="2000" dirty="0"/>
              <a:t>Sömn</a:t>
            </a:r>
          </a:p>
          <a:p>
            <a:pPr marL="342900" lvl="2" indent="-342900"/>
            <a:r>
              <a:rPr lang="sv-SE" sz="2400" dirty="0">
                <a:solidFill>
                  <a:schemeClr val="tx1"/>
                </a:solidFill>
              </a:rPr>
              <a:t>Centralt budskap: Bra hälsa är viktigt för att orka leka, lära sig och växa bra</a:t>
            </a:r>
            <a:endParaRPr lang="sv-SE" sz="2400" b="1" strike="sngStrike" dirty="0">
              <a:solidFill>
                <a:schemeClr val="tx1"/>
              </a:solidFill>
            </a:endParaRPr>
          </a:p>
          <a:p>
            <a:pPr marL="457200" lvl="1" indent="0">
              <a:buNone/>
            </a:pPr>
            <a:endParaRPr lang="sv-SE" dirty="0"/>
          </a:p>
        </p:txBody>
      </p:sp>
      <p:sp>
        <p:nvSpPr>
          <p:cNvPr id="2" name="Platshållare för datum 1">
            <a:extLst>
              <a:ext uri="{FF2B5EF4-FFF2-40B4-BE49-F238E27FC236}">
                <a16:creationId xmlns:a16="http://schemas.microsoft.com/office/drawing/2014/main" id="{2F476834-2695-F44E-8C5D-2C34B26AADA7}"/>
              </a:ext>
            </a:extLst>
          </p:cNvPr>
          <p:cNvSpPr>
            <a:spLocks noGrp="1"/>
          </p:cNvSpPr>
          <p:nvPr>
            <p:ph type="dt" sz="half" idx="10"/>
          </p:nvPr>
        </p:nvSpPr>
        <p:spPr/>
        <p:txBody>
          <a:bodyPr/>
          <a:lstStyle/>
          <a:p>
            <a:fld id="{4880E5E4-DF87-6449-8781-F8663E712C03}" type="datetime1">
              <a:rPr lang="sv-SE" smtClean="0"/>
              <a:t>2021-08-23</a:t>
            </a:fld>
            <a:endParaRPr lang="sv-SE"/>
          </a:p>
        </p:txBody>
      </p:sp>
      <p:sp>
        <p:nvSpPr>
          <p:cNvPr id="4" name="Platshållare för bildnummer 3">
            <a:extLst>
              <a:ext uri="{FF2B5EF4-FFF2-40B4-BE49-F238E27FC236}">
                <a16:creationId xmlns:a16="http://schemas.microsoft.com/office/drawing/2014/main" id="{C9200B90-5742-D945-8189-9723A8C13834}"/>
              </a:ext>
            </a:extLst>
          </p:cNvPr>
          <p:cNvSpPr>
            <a:spLocks noGrp="1"/>
          </p:cNvSpPr>
          <p:nvPr>
            <p:ph type="sldNum" sz="quarter" idx="12"/>
          </p:nvPr>
        </p:nvSpPr>
        <p:spPr/>
        <p:txBody>
          <a:bodyPr/>
          <a:lstStyle/>
          <a:p>
            <a:fld id="{0A344798-5667-4090-9632-35360E085400}" type="slidenum">
              <a:rPr lang="sv-SE" smtClean="0"/>
              <a:t>3</a:t>
            </a:fld>
            <a:endParaRPr lang="sv-SE"/>
          </a:p>
        </p:txBody>
      </p:sp>
      <p:pic>
        <p:nvPicPr>
          <p:cNvPr id="10" name="Bildobjekt 9">
            <a:extLst>
              <a:ext uri="{FF2B5EF4-FFF2-40B4-BE49-F238E27FC236}">
                <a16:creationId xmlns:a16="http://schemas.microsoft.com/office/drawing/2014/main" id="{5AAF9D55-FB84-4A32-AC68-491962CEED76}"/>
              </a:ext>
            </a:extLst>
          </p:cNvPr>
          <p:cNvPicPr>
            <a:picLocks noChangeAspect="1"/>
          </p:cNvPicPr>
          <p:nvPr/>
        </p:nvPicPr>
        <p:blipFill>
          <a:blip r:embed="rId3"/>
          <a:stretch>
            <a:fillRect/>
          </a:stretch>
        </p:blipFill>
        <p:spPr>
          <a:xfrm>
            <a:off x="819310" y="404664"/>
            <a:ext cx="1288294" cy="1358748"/>
          </a:xfrm>
          <a:prstGeom prst="rect">
            <a:avLst/>
          </a:prstGeom>
        </p:spPr>
      </p:pic>
    </p:spTree>
    <p:extLst>
      <p:ext uri="{BB962C8B-B14F-4D97-AF65-F5344CB8AC3E}">
        <p14:creationId xmlns:p14="http://schemas.microsoft.com/office/powerpoint/2010/main" val="47532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wrap="square" anchor="t">
            <a:noAutofit/>
          </a:bodyPr>
          <a:lstStyle/>
          <a:p>
            <a:r>
              <a:rPr lang="sv-SE" sz="3200" dirty="0"/>
              <a:t>En Frisk Skolstart består av fyra delar</a:t>
            </a:r>
          </a:p>
        </p:txBody>
      </p:sp>
      <p:sp>
        <p:nvSpPr>
          <p:cNvPr id="6" name="Platshållare för innehåll 5">
            <a:extLst>
              <a:ext uri="{FF2B5EF4-FFF2-40B4-BE49-F238E27FC236}">
                <a16:creationId xmlns:a16="http://schemas.microsoft.com/office/drawing/2014/main" id="{E6AA7E06-9CB9-4E4F-8BDF-19D39E0567EF}"/>
              </a:ext>
            </a:extLst>
          </p:cNvPr>
          <p:cNvSpPr>
            <a:spLocks noGrp="1"/>
          </p:cNvSpPr>
          <p:nvPr>
            <p:ph sz="half" idx="2"/>
          </p:nvPr>
        </p:nvSpPr>
        <p:spPr>
          <a:xfrm>
            <a:off x="4502150" y="2388163"/>
            <a:ext cx="3810000" cy="4114800"/>
          </a:xfrm>
        </p:spPr>
        <p:txBody>
          <a:bodyPr/>
          <a:lstStyle/>
          <a:p>
            <a:r>
              <a:rPr lang="sv-SE" dirty="0"/>
              <a:t>Pågår under hela skolåret</a:t>
            </a:r>
          </a:p>
          <a:p>
            <a:r>
              <a:rPr lang="sv-SE" dirty="0"/>
              <a:t>Riktar sig till hela familjen </a:t>
            </a:r>
          </a:p>
          <a:p>
            <a:endParaRPr lang="sv-SE" dirty="0"/>
          </a:p>
          <a:p>
            <a:endParaRPr lang="sv-SE" dirty="0"/>
          </a:p>
        </p:txBody>
      </p:sp>
      <p:sp>
        <p:nvSpPr>
          <p:cNvPr id="5" name="Platshållare för datum 4">
            <a:extLst>
              <a:ext uri="{FF2B5EF4-FFF2-40B4-BE49-F238E27FC236}">
                <a16:creationId xmlns:a16="http://schemas.microsoft.com/office/drawing/2014/main" id="{BB2C1C85-CE98-6F4D-8061-B0A80241F894}"/>
              </a:ext>
            </a:extLst>
          </p:cNvPr>
          <p:cNvSpPr>
            <a:spLocks noGrp="1"/>
          </p:cNvSpPr>
          <p:nvPr>
            <p:ph type="dt" sz="half" idx="10"/>
          </p:nvPr>
        </p:nvSpPr>
        <p:spPr/>
        <p:txBody>
          <a:bodyPr/>
          <a:lstStyle/>
          <a:p>
            <a:fld id="{E5621C06-71C8-4B4F-A8A8-8F3AF4237725}" type="datetime1">
              <a:rPr lang="sv-SE" smtClean="0"/>
              <a:t>2021-08-23</a:t>
            </a:fld>
            <a:endParaRPr lang="sv-SE" dirty="0"/>
          </a:p>
        </p:txBody>
      </p:sp>
      <p:sp>
        <p:nvSpPr>
          <p:cNvPr id="7" name="Platshållare för bildnummer 6">
            <a:extLst>
              <a:ext uri="{FF2B5EF4-FFF2-40B4-BE49-F238E27FC236}">
                <a16:creationId xmlns:a16="http://schemas.microsoft.com/office/drawing/2014/main" id="{6D5E8C62-4274-7C42-AE6B-3FFEC403B446}"/>
              </a:ext>
            </a:extLst>
          </p:cNvPr>
          <p:cNvSpPr>
            <a:spLocks noGrp="1"/>
          </p:cNvSpPr>
          <p:nvPr>
            <p:ph type="sldNum" sz="quarter" idx="12"/>
          </p:nvPr>
        </p:nvSpPr>
        <p:spPr/>
        <p:txBody>
          <a:bodyPr/>
          <a:lstStyle/>
          <a:p>
            <a:fld id="{0A344798-5667-4090-9632-35360E085400}" type="slidenum">
              <a:rPr lang="sv-SE" smtClean="0"/>
              <a:t>4</a:t>
            </a:fld>
            <a:endParaRPr lang="sv-SE"/>
          </a:p>
        </p:txBody>
      </p:sp>
      <p:pic>
        <p:nvPicPr>
          <p:cNvPr id="8" name="Bildobjekt 7">
            <a:extLst>
              <a:ext uri="{FF2B5EF4-FFF2-40B4-BE49-F238E27FC236}">
                <a16:creationId xmlns:a16="http://schemas.microsoft.com/office/drawing/2014/main" id="{49028857-F47D-494A-BDA7-A00C72FC1E80}"/>
              </a:ext>
            </a:extLst>
          </p:cNvPr>
          <p:cNvPicPr>
            <a:picLocks noChangeAspect="1"/>
          </p:cNvPicPr>
          <p:nvPr/>
        </p:nvPicPr>
        <p:blipFill>
          <a:blip r:embed="rId3"/>
          <a:stretch>
            <a:fillRect/>
          </a:stretch>
        </p:blipFill>
        <p:spPr>
          <a:xfrm>
            <a:off x="831850" y="2408406"/>
            <a:ext cx="2855407" cy="3011562"/>
          </a:xfrm>
          <a:prstGeom prst="rect">
            <a:avLst/>
          </a:prstGeom>
        </p:spPr>
      </p:pic>
    </p:spTree>
    <p:extLst>
      <p:ext uri="{BB962C8B-B14F-4D97-AF65-F5344CB8AC3E}">
        <p14:creationId xmlns:p14="http://schemas.microsoft.com/office/powerpoint/2010/main" val="72194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2661" y="1090346"/>
            <a:ext cx="6828730" cy="1143000"/>
          </a:xfrm>
        </p:spPr>
        <p:txBody>
          <a:bodyPr/>
          <a:lstStyle/>
          <a:p>
            <a:r>
              <a:rPr lang="sv-SE" dirty="0"/>
              <a:t>Del 1 – Hälsoinformation till föräldrar</a:t>
            </a:r>
            <a:br>
              <a:rPr lang="sv-SE" dirty="0"/>
            </a:br>
            <a:endParaRPr lang="sv-SE" dirty="0"/>
          </a:p>
        </p:txBody>
      </p:sp>
      <p:sp>
        <p:nvSpPr>
          <p:cNvPr id="4" name="Platshållare för datum 3">
            <a:extLst>
              <a:ext uri="{FF2B5EF4-FFF2-40B4-BE49-F238E27FC236}">
                <a16:creationId xmlns:a16="http://schemas.microsoft.com/office/drawing/2014/main" id="{DA070275-8116-A349-A9A5-7D10D693F21D}"/>
              </a:ext>
            </a:extLst>
          </p:cNvPr>
          <p:cNvSpPr>
            <a:spLocks noGrp="1"/>
          </p:cNvSpPr>
          <p:nvPr>
            <p:ph type="dt" sz="half" idx="10"/>
          </p:nvPr>
        </p:nvSpPr>
        <p:spPr/>
        <p:txBody>
          <a:bodyPr/>
          <a:lstStyle/>
          <a:p>
            <a:fld id="{EFBD2CFB-E025-1E4C-86AB-6D234EBE324F}" type="datetime1">
              <a:rPr lang="sv-SE" smtClean="0"/>
              <a:t>2021-08-23</a:t>
            </a:fld>
            <a:endParaRPr lang="sv-SE"/>
          </a:p>
        </p:txBody>
      </p:sp>
      <p:sp>
        <p:nvSpPr>
          <p:cNvPr id="10" name="Platshållare för bildnummer 9">
            <a:extLst>
              <a:ext uri="{FF2B5EF4-FFF2-40B4-BE49-F238E27FC236}">
                <a16:creationId xmlns:a16="http://schemas.microsoft.com/office/drawing/2014/main" id="{6D58D0AB-F1A2-714E-8177-3E54B3487F7C}"/>
              </a:ext>
            </a:extLst>
          </p:cNvPr>
          <p:cNvSpPr>
            <a:spLocks noGrp="1"/>
          </p:cNvSpPr>
          <p:nvPr>
            <p:ph type="sldNum" sz="quarter" idx="12"/>
          </p:nvPr>
        </p:nvSpPr>
        <p:spPr/>
        <p:txBody>
          <a:bodyPr/>
          <a:lstStyle/>
          <a:p>
            <a:fld id="{0A344798-5667-4090-9632-35360E085400}" type="slidenum">
              <a:rPr lang="sv-SE" smtClean="0"/>
              <a:t>5</a:t>
            </a:fld>
            <a:endParaRPr lang="sv-SE"/>
          </a:p>
        </p:txBody>
      </p:sp>
      <p:sp>
        <p:nvSpPr>
          <p:cNvPr id="9" name="Rubrik 1">
            <a:extLst>
              <a:ext uri="{FF2B5EF4-FFF2-40B4-BE49-F238E27FC236}">
                <a16:creationId xmlns:a16="http://schemas.microsoft.com/office/drawing/2014/main" id="{FD1AEAE4-D906-4211-AF89-D5F0ADAB9C79}"/>
              </a:ext>
            </a:extLst>
          </p:cNvPr>
          <p:cNvSpPr txBox="1">
            <a:spLocks/>
          </p:cNvSpPr>
          <p:nvPr/>
        </p:nvSpPr>
        <p:spPr bwMode="auto">
          <a:xfrm>
            <a:off x="3275856" y="5727409"/>
            <a:ext cx="25922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a:lstStyle>
          <a:p>
            <a:r>
              <a:rPr lang="sv-SE" kern="0" dirty="0"/>
              <a:t>Broschyr </a:t>
            </a:r>
            <a:br>
              <a:rPr lang="sv-SE" kern="0" dirty="0"/>
            </a:br>
            <a:endParaRPr lang="sv-SE" kern="0" dirty="0"/>
          </a:p>
        </p:txBody>
      </p:sp>
      <p:pic>
        <p:nvPicPr>
          <p:cNvPr id="5" name="Bildobjekt 4">
            <a:extLst>
              <a:ext uri="{FF2B5EF4-FFF2-40B4-BE49-F238E27FC236}">
                <a16:creationId xmlns:a16="http://schemas.microsoft.com/office/drawing/2014/main" id="{EF2FEACB-22F5-2249-B46B-8949A0F014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2350" y="1916832"/>
            <a:ext cx="3796042" cy="3785468"/>
          </a:xfrm>
          <a:prstGeom prst="rect">
            <a:avLst/>
          </a:prstGeom>
        </p:spPr>
      </p:pic>
    </p:spTree>
    <p:extLst>
      <p:ext uri="{BB962C8B-B14F-4D97-AF65-F5344CB8AC3E}">
        <p14:creationId xmlns:p14="http://schemas.microsoft.com/office/powerpoint/2010/main" val="266985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09738" y="1120180"/>
            <a:ext cx="6548462" cy="1143000"/>
          </a:xfrm>
        </p:spPr>
        <p:txBody>
          <a:bodyPr/>
          <a:lstStyle/>
          <a:p>
            <a:r>
              <a:rPr lang="sv-SE" dirty="0"/>
              <a:t>Del 2 – Motiverande samtal </a:t>
            </a:r>
            <a:br>
              <a:rPr lang="sv-SE" dirty="0"/>
            </a:br>
            <a:r>
              <a:rPr lang="sv-SE" dirty="0"/>
              <a:t>med föräldrar</a:t>
            </a:r>
          </a:p>
        </p:txBody>
      </p:sp>
      <p:sp>
        <p:nvSpPr>
          <p:cNvPr id="3" name="Platshållare för innehåll 2"/>
          <p:cNvSpPr>
            <a:spLocks noGrp="1"/>
          </p:cNvSpPr>
          <p:nvPr>
            <p:ph idx="1"/>
          </p:nvPr>
        </p:nvSpPr>
        <p:spPr>
          <a:xfrm>
            <a:off x="1713923" y="3140968"/>
            <a:ext cx="6840562" cy="4114800"/>
          </a:xfrm>
        </p:spPr>
        <p:txBody>
          <a:bodyPr/>
          <a:lstStyle/>
          <a:p>
            <a:pPr marL="0" indent="0">
              <a:buNone/>
            </a:pPr>
            <a:r>
              <a:rPr lang="sv-SE" sz="2800" b="1" dirty="0">
                <a:solidFill>
                  <a:schemeClr val="accent1"/>
                </a:solidFill>
                <a:latin typeface="+mj-lt"/>
                <a:ea typeface="+mj-ea"/>
                <a:cs typeface="+mj-cs"/>
              </a:rPr>
              <a:t>Samtal med skolsköterskan utifrån familjens behov och önskan</a:t>
            </a:r>
          </a:p>
          <a:p>
            <a:endParaRPr lang="sv-SE" sz="2800" b="1" dirty="0">
              <a:solidFill>
                <a:schemeClr val="accent1"/>
              </a:solidFill>
              <a:latin typeface="+mj-lt"/>
              <a:ea typeface="+mj-ea"/>
              <a:cs typeface="+mj-cs"/>
            </a:endParaRPr>
          </a:p>
          <a:p>
            <a:endParaRPr lang="sv-SE" sz="2400" dirty="0"/>
          </a:p>
          <a:p>
            <a:endParaRPr lang="sv-SE" sz="2400" dirty="0"/>
          </a:p>
        </p:txBody>
      </p:sp>
      <p:sp>
        <p:nvSpPr>
          <p:cNvPr id="6" name="Platshållare för datum 5">
            <a:extLst>
              <a:ext uri="{FF2B5EF4-FFF2-40B4-BE49-F238E27FC236}">
                <a16:creationId xmlns:a16="http://schemas.microsoft.com/office/drawing/2014/main" id="{6CC8F3B2-8E33-FA49-B6A6-E4635E9AAFB4}"/>
              </a:ext>
            </a:extLst>
          </p:cNvPr>
          <p:cNvSpPr>
            <a:spLocks noGrp="1"/>
          </p:cNvSpPr>
          <p:nvPr>
            <p:ph type="dt" sz="half" idx="10"/>
          </p:nvPr>
        </p:nvSpPr>
        <p:spPr/>
        <p:txBody>
          <a:bodyPr/>
          <a:lstStyle/>
          <a:p>
            <a:fld id="{8A61AB24-154C-224F-8E77-D30C3B5DE115}" type="datetime1">
              <a:rPr lang="sv-SE" smtClean="0"/>
              <a:t>2021-08-23</a:t>
            </a:fld>
            <a:endParaRPr lang="sv-SE"/>
          </a:p>
        </p:txBody>
      </p:sp>
      <p:sp>
        <p:nvSpPr>
          <p:cNvPr id="8" name="Platshållare för bildnummer 7">
            <a:extLst>
              <a:ext uri="{FF2B5EF4-FFF2-40B4-BE49-F238E27FC236}">
                <a16:creationId xmlns:a16="http://schemas.microsoft.com/office/drawing/2014/main" id="{D43C9655-8FFF-A14B-92AD-D6E1A2F5FFE7}"/>
              </a:ext>
            </a:extLst>
          </p:cNvPr>
          <p:cNvSpPr>
            <a:spLocks noGrp="1"/>
          </p:cNvSpPr>
          <p:nvPr>
            <p:ph type="sldNum" sz="quarter" idx="12"/>
          </p:nvPr>
        </p:nvSpPr>
        <p:spPr/>
        <p:txBody>
          <a:bodyPr/>
          <a:lstStyle/>
          <a:p>
            <a:fld id="{0A344798-5667-4090-9632-35360E085400}" type="slidenum">
              <a:rPr lang="sv-SE" smtClean="0"/>
              <a:t>6</a:t>
            </a:fld>
            <a:endParaRPr lang="sv-SE"/>
          </a:p>
        </p:txBody>
      </p:sp>
      <p:pic>
        <p:nvPicPr>
          <p:cNvPr id="9" name="Bildobjekt 8">
            <a:extLst>
              <a:ext uri="{FF2B5EF4-FFF2-40B4-BE49-F238E27FC236}">
                <a16:creationId xmlns:a16="http://schemas.microsoft.com/office/drawing/2014/main" id="{639AF688-8AB1-4B1B-87C2-7A9EE9EEF2C8}"/>
              </a:ext>
            </a:extLst>
          </p:cNvPr>
          <p:cNvPicPr>
            <a:picLocks noChangeAspect="1"/>
          </p:cNvPicPr>
          <p:nvPr/>
        </p:nvPicPr>
        <p:blipFill>
          <a:blip r:embed="rId3"/>
          <a:stretch>
            <a:fillRect/>
          </a:stretch>
        </p:blipFill>
        <p:spPr>
          <a:xfrm>
            <a:off x="621444" y="764704"/>
            <a:ext cx="1288294" cy="1358748"/>
          </a:xfrm>
          <a:prstGeom prst="rect">
            <a:avLst/>
          </a:prstGeom>
        </p:spPr>
      </p:pic>
    </p:spTree>
    <p:extLst>
      <p:ext uri="{BB962C8B-B14F-4D97-AF65-F5344CB8AC3E}">
        <p14:creationId xmlns:p14="http://schemas.microsoft.com/office/powerpoint/2010/main" val="21071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91680" y="870379"/>
            <a:ext cx="6620470" cy="1143000"/>
          </a:xfrm>
        </p:spPr>
        <p:txBody>
          <a:bodyPr/>
          <a:lstStyle/>
          <a:p>
            <a:r>
              <a:rPr lang="sv-SE" dirty="0"/>
              <a:t>Del 3 - Klassrumsaktiviteter med hemuppgifter</a:t>
            </a:r>
            <a:br>
              <a:rPr lang="sv-SE" dirty="0"/>
            </a:br>
            <a:endParaRPr lang="sv-SE" dirty="0"/>
          </a:p>
        </p:txBody>
      </p:sp>
      <p:sp>
        <p:nvSpPr>
          <p:cNvPr id="2" name="Platshållare för datum 1">
            <a:extLst>
              <a:ext uri="{FF2B5EF4-FFF2-40B4-BE49-F238E27FC236}">
                <a16:creationId xmlns:a16="http://schemas.microsoft.com/office/drawing/2014/main" id="{FA38ACD3-F631-0D42-ACE3-B2D11A6DE9A3}"/>
              </a:ext>
            </a:extLst>
          </p:cNvPr>
          <p:cNvSpPr>
            <a:spLocks noGrp="1"/>
          </p:cNvSpPr>
          <p:nvPr>
            <p:ph type="dt" sz="half" idx="10"/>
          </p:nvPr>
        </p:nvSpPr>
        <p:spPr/>
        <p:txBody>
          <a:bodyPr/>
          <a:lstStyle/>
          <a:p>
            <a:fld id="{69303F8C-F4BF-C14F-A2AB-DD21BD92FB2B}" type="datetime1">
              <a:rPr lang="sv-SE" smtClean="0"/>
              <a:t>2021-08-23</a:t>
            </a:fld>
            <a:endParaRPr lang="sv-SE"/>
          </a:p>
        </p:txBody>
      </p:sp>
      <p:sp>
        <p:nvSpPr>
          <p:cNvPr id="4" name="Platshållare för bildnummer 3">
            <a:extLst>
              <a:ext uri="{FF2B5EF4-FFF2-40B4-BE49-F238E27FC236}">
                <a16:creationId xmlns:a16="http://schemas.microsoft.com/office/drawing/2014/main" id="{48DF3AFF-DCB8-5148-8C3B-6AD0037B676F}"/>
              </a:ext>
            </a:extLst>
          </p:cNvPr>
          <p:cNvSpPr>
            <a:spLocks noGrp="1"/>
          </p:cNvSpPr>
          <p:nvPr>
            <p:ph type="sldNum" sz="quarter" idx="12"/>
          </p:nvPr>
        </p:nvSpPr>
        <p:spPr/>
        <p:txBody>
          <a:bodyPr/>
          <a:lstStyle/>
          <a:p>
            <a:fld id="{0A344798-5667-4090-9632-35360E085400}" type="slidenum">
              <a:rPr lang="sv-SE" smtClean="0"/>
              <a:t>7</a:t>
            </a:fld>
            <a:endParaRPr lang="sv-SE"/>
          </a:p>
        </p:txBody>
      </p:sp>
      <p:pic>
        <p:nvPicPr>
          <p:cNvPr id="13" name="Bildobjekt 12">
            <a:extLst>
              <a:ext uri="{FF2B5EF4-FFF2-40B4-BE49-F238E27FC236}">
                <a16:creationId xmlns:a16="http://schemas.microsoft.com/office/drawing/2014/main" id="{DC414ED2-82A3-4AA4-9BB2-31F9786041DE}"/>
              </a:ext>
            </a:extLst>
          </p:cNvPr>
          <p:cNvPicPr>
            <a:picLocks noChangeAspect="1"/>
          </p:cNvPicPr>
          <p:nvPr/>
        </p:nvPicPr>
        <p:blipFill>
          <a:blip r:embed="rId3"/>
          <a:stretch>
            <a:fillRect/>
          </a:stretch>
        </p:blipFill>
        <p:spPr>
          <a:xfrm>
            <a:off x="474994" y="692696"/>
            <a:ext cx="1017677" cy="1073331"/>
          </a:xfrm>
          <a:prstGeom prst="rect">
            <a:avLst/>
          </a:prstGeom>
        </p:spPr>
      </p:pic>
      <p:pic>
        <p:nvPicPr>
          <p:cNvPr id="5" name="Bildobjekt 4">
            <a:extLst>
              <a:ext uri="{FF2B5EF4-FFF2-40B4-BE49-F238E27FC236}">
                <a16:creationId xmlns:a16="http://schemas.microsoft.com/office/drawing/2014/main" id="{8EEEF497-BDAD-814F-876C-765A65E87C85}"/>
              </a:ext>
            </a:extLst>
          </p:cNvPr>
          <p:cNvPicPr>
            <a:picLocks noChangeAspect="1"/>
          </p:cNvPicPr>
          <p:nvPr/>
        </p:nvPicPr>
        <p:blipFill rotWithShape="1">
          <a:blip r:embed="rId4">
            <a:extLst>
              <a:ext uri="{28A0092B-C50C-407E-A947-70E740481C1C}">
                <a14:useLocalDpi xmlns:a14="http://schemas.microsoft.com/office/drawing/2010/main" val="0"/>
              </a:ext>
            </a:extLst>
          </a:blip>
          <a:srcRect b="8614"/>
          <a:stretch/>
        </p:blipFill>
        <p:spPr>
          <a:xfrm>
            <a:off x="2269961" y="1896102"/>
            <a:ext cx="4248472" cy="4079917"/>
          </a:xfrm>
          <a:prstGeom prst="rect">
            <a:avLst/>
          </a:prstGeom>
        </p:spPr>
      </p:pic>
    </p:spTree>
    <p:extLst>
      <p:ext uri="{BB962C8B-B14F-4D97-AF65-F5344CB8AC3E}">
        <p14:creationId xmlns:p14="http://schemas.microsoft.com/office/powerpoint/2010/main" val="56990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9404" y="1030260"/>
            <a:ext cx="6984775" cy="1287016"/>
          </a:xfrm>
        </p:spPr>
        <p:txBody>
          <a:bodyPr/>
          <a:lstStyle/>
          <a:p>
            <a:pPr lvl="1"/>
            <a:r>
              <a:rPr lang="sv-SE" dirty="0"/>
              <a:t>Del 4 – Självtest för diabetes typ-2 för föräldrar </a:t>
            </a:r>
            <a:br>
              <a:rPr lang="sv-SE" dirty="0"/>
            </a:br>
            <a:r>
              <a:rPr lang="sv-SE" dirty="0"/>
              <a:t> </a:t>
            </a:r>
          </a:p>
        </p:txBody>
      </p:sp>
      <p:sp>
        <p:nvSpPr>
          <p:cNvPr id="4" name="Platshållare för datum 3">
            <a:extLst>
              <a:ext uri="{FF2B5EF4-FFF2-40B4-BE49-F238E27FC236}">
                <a16:creationId xmlns:a16="http://schemas.microsoft.com/office/drawing/2014/main" id="{EE81815D-6336-E84E-B0F6-73D31A9D37EE}"/>
              </a:ext>
            </a:extLst>
          </p:cNvPr>
          <p:cNvSpPr>
            <a:spLocks noGrp="1"/>
          </p:cNvSpPr>
          <p:nvPr>
            <p:ph type="dt" sz="half" idx="10"/>
          </p:nvPr>
        </p:nvSpPr>
        <p:spPr/>
        <p:txBody>
          <a:bodyPr/>
          <a:lstStyle/>
          <a:p>
            <a:fld id="{1F723FFC-5CE2-8442-935D-B9C4879D9AC7}" type="datetime1">
              <a:rPr lang="sv-SE" smtClean="0"/>
              <a:t>2021-08-23</a:t>
            </a:fld>
            <a:endParaRPr lang="sv-SE"/>
          </a:p>
        </p:txBody>
      </p:sp>
      <p:sp>
        <p:nvSpPr>
          <p:cNvPr id="8" name="Platshållare för bildnummer 7">
            <a:extLst>
              <a:ext uri="{FF2B5EF4-FFF2-40B4-BE49-F238E27FC236}">
                <a16:creationId xmlns:a16="http://schemas.microsoft.com/office/drawing/2014/main" id="{BEA15374-4362-DE4F-AEAC-657756EEF0C8}"/>
              </a:ext>
            </a:extLst>
          </p:cNvPr>
          <p:cNvSpPr>
            <a:spLocks noGrp="1"/>
          </p:cNvSpPr>
          <p:nvPr>
            <p:ph type="sldNum" sz="quarter" idx="12"/>
          </p:nvPr>
        </p:nvSpPr>
        <p:spPr/>
        <p:txBody>
          <a:bodyPr/>
          <a:lstStyle/>
          <a:p>
            <a:fld id="{0A344798-5667-4090-9632-35360E085400}" type="slidenum">
              <a:rPr lang="sv-SE" smtClean="0"/>
              <a:t>8</a:t>
            </a:fld>
            <a:endParaRPr lang="sv-SE"/>
          </a:p>
        </p:txBody>
      </p:sp>
      <p:pic>
        <p:nvPicPr>
          <p:cNvPr id="9" name="Bildobjekt 8">
            <a:extLst>
              <a:ext uri="{FF2B5EF4-FFF2-40B4-BE49-F238E27FC236}">
                <a16:creationId xmlns:a16="http://schemas.microsoft.com/office/drawing/2014/main" id="{35819982-1702-4EC5-92CC-F266709EB3C5}"/>
              </a:ext>
            </a:extLst>
          </p:cNvPr>
          <p:cNvPicPr>
            <a:picLocks noChangeAspect="1"/>
          </p:cNvPicPr>
          <p:nvPr/>
        </p:nvPicPr>
        <p:blipFill>
          <a:blip r:embed="rId3"/>
          <a:stretch>
            <a:fillRect/>
          </a:stretch>
        </p:blipFill>
        <p:spPr>
          <a:xfrm>
            <a:off x="877830" y="2677460"/>
            <a:ext cx="7580370" cy="2695756"/>
          </a:xfrm>
          <a:prstGeom prst="rect">
            <a:avLst/>
          </a:prstGeom>
        </p:spPr>
      </p:pic>
      <p:pic>
        <p:nvPicPr>
          <p:cNvPr id="10" name="Bildobjekt 9">
            <a:extLst>
              <a:ext uri="{FF2B5EF4-FFF2-40B4-BE49-F238E27FC236}">
                <a16:creationId xmlns:a16="http://schemas.microsoft.com/office/drawing/2014/main" id="{D1D8715C-D187-4634-9A37-5494CD9947A1}"/>
              </a:ext>
            </a:extLst>
          </p:cNvPr>
          <p:cNvPicPr>
            <a:picLocks noChangeAspect="1"/>
          </p:cNvPicPr>
          <p:nvPr/>
        </p:nvPicPr>
        <p:blipFill>
          <a:blip r:embed="rId4"/>
          <a:stretch>
            <a:fillRect/>
          </a:stretch>
        </p:blipFill>
        <p:spPr>
          <a:xfrm>
            <a:off x="310982" y="824795"/>
            <a:ext cx="1017677" cy="1073331"/>
          </a:xfrm>
          <a:prstGeom prst="rect">
            <a:avLst/>
          </a:prstGeom>
        </p:spPr>
      </p:pic>
      <p:sp>
        <p:nvSpPr>
          <p:cNvPr id="11" name="Rubrik 1">
            <a:extLst>
              <a:ext uri="{FF2B5EF4-FFF2-40B4-BE49-F238E27FC236}">
                <a16:creationId xmlns:a16="http://schemas.microsoft.com/office/drawing/2014/main" id="{F4407559-148D-4CD2-8F4B-C3483F8398B8}"/>
              </a:ext>
            </a:extLst>
          </p:cNvPr>
          <p:cNvSpPr txBox="1">
            <a:spLocks/>
          </p:cNvSpPr>
          <p:nvPr/>
        </p:nvSpPr>
        <p:spPr bwMode="auto">
          <a:xfrm>
            <a:off x="1691680" y="5441548"/>
            <a:ext cx="6984775" cy="1287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a:lstStyle>
          <a:p>
            <a:pPr marL="0" lvl="1"/>
            <a:r>
              <a:rPr lang="sv-SE" kern="0" dirty="0"/>
              <a:t>Består av 8 korta frågor online</a:t>
            </a:r>
            <a:br>
              <a:rPr lang="sv-SE" kern="0" dirty="0"/>
            </a:br>
            <a:r>
              <a:rPr lang="sv-SE" kern="0" dirty="0"/>
              <a:t> </a:t>
            </a:r>
          </a:p>
        </p:txBody>
      </p:sp>
    </p:spTree>
    <p:extLst>
      <p:ext uri="{BB962C8B-B14F-4D97-AF65-F5344CB8AC3E}">
        <p14:creationId xmlns:p14="http://schemas.microsoft.com/office/powerpoint/2010/main" val="161421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B817F0-B7C4-4011-87C8-829BDA48021C}"/>
              </a:ext>
            </a:extLst>
          </p:cNvPr>
          <p:cNvSpPr>
            <a:spLocks noGrp="1"/>
          </p:cNvSpPr>
          <p:nvPr>
            <p:ph type="title"/>
          </p:nvPr>
        </p:nvSpPr>
        <p:spPr>
          <a:xfrm>
            <a:off x="544402" y="767172"/>
            <a:ext cx="7772400" cy="1143000"/>
          </a:xfrm>
        </p:spPr>
        <p:txBody>
          <a:bodyPr/>
          <a:lstStyle/>
          <a:p>
            <a:r>
              <a:rPr lang="sv-SE" dirty="0"/>
              <a:t>Forskningsstudien IMPROVE 2021-2024</a:t>
            </a:r>
            <a:br>
              <a:rPr lang="sv-SE" dirty="0"/>
            </a:br>
            <a:endParaRPr lang="en-GB" sz="2400" b="0" dirty="0"/>
          </a:p>
        </p:txBody>
      </p:sp>
      <p:sp>
        <p:nvSpPr>
          <p:cNvPr id="3" name="Platshållare för innehåll 2">
            <a:extLst>
              <a:ext uri="{FF2B5EF4-FFF2-40B4-BE49-F238E27FC236}">
                <a16:creationId xmlns:a16="http://schemas.microsoft.com/office/drawing/2014/main" id="{2D02365C-F106-40C1-9A33-8B9F3AEBCF39}"/>
              </a:ext>
            </a:extLst>
          </p:cNvPr>
          <p:cNvSpPr>
            <a:spLocks noGrp="1"/>
          </p:cNvSpPr>
          <p:nvPr>
            <p:ph idx="1"/>
          </p:nvPr>
        </p:nvSpPr>
        <p:spPr>
          <a:xfrm>
            <a:off x="565663" y="1628800"/>
            <a:ext cx="7663937" cy="4680520"/>
          </a:xfrm>
        </p:spPr>
        <p:txBody>
          <a:bodyPr/>
          <a:lstStyle/>
          <a:p>
            <a:pPr marL="0" indent="0">
              <a:buNone/>
            </a:pPr>
            <a:r>
              <a:rPr lang="sv-SE" sz="2200" b="1" dirty="0"/>
              <a:t>Syfte?</a:t>
            </a:r>
          </a:p>
          <a:p>
            <a:pPr marL="0" indent="0">
              <a:buNone/>
            </a:pPr>
            <a:r>
              <a:rPr lang="sv-SE" sz="2200" dirty="0"/>
              <a:t>Att identifiera de bästa strategierna för att genomföra En Frisk Skolstart i en hel kommun – alla skolor tar del av programmet </a:t>
            </a:r>
          </a:p>
          <a:p>
            <a:pPr marL="0" indent="0">
              <a:buNone/>
            </a:pPr>
            <a:endParaRPr lang="sv-SE" sz="2200" dirty="0"/>
          </a:p>
          <a:p>
            <a:pPr marL="0" indent="0">
              <a:buNone/>
            </a:pPr>
            <a:r>
              <a:rPr lang="sv-SE" sz="2200" b="1" dirty="0"/>
              <a:t>För vem?</a:t>
            </a:r>
          </a:p>
          <a:p>
            <a:pPr marL="0" indent="0">
              <a:buNone/>
            </a:pPr>
            <a:r>
              <a:rPr lang="sv-SE" sz="2200" dirty="0"/>
              <a:t>Förskoleklasselever som börjar skolan 2021 och 2022 och deras föräldrar samt involverad skolpersonal</a:t>
            </a:r>
          </a:p>
          <a:p>
            <a:pPr marL="0" indent="0">
              <a:buNone/>
            </a:pPr>
            <a:endParaRPr lang="sv-SE" sz="2200" dirty="0"/>
          </a:p>
          <a:p>
            <a:pPr marL="0" indent="0">
              <a:buNone/>
            </a:pPr>
            <a:r>
              <a:rPr lang="sv-SE" sz="2200" b="1" dirty="0"/>
              <a:t>Varför?</a:t>
            </a:r>
          </a:p>
          <a:p>
            <a:pPr marL="0" indent="0">
              <a:buNone/>
            </a:pPr>
            <a:r>
              <a:rPr lang="sv-SE" sz="2200" dirty="0"/>
              <a:t>För att förbättra hälsan hos hela familjen och förebygga sjukdomar senare i livet</a:t>
            </a:r>
          </a:p>
          <a:p>
            <a:pPr marL="0" indent="0">
              <a:buNone/>
            </a:pPr>
            <a:endParaRPr lang="sv-SE" sz="2200" dirty="0"/>
          </a:p>
          <a:p>
            <a:pPr marL="0" indent="0">
              <a:buNone/>
            </a:pPr>
            <a:r>
              <a:rPr lang="sv-SE" sz="2200" b="1" i="1" dirty="0"/>
              <a:t>		</a:t>
            </a:r>
            <a:endParaRPr lang="sv-SE" sz="2200" dirty="0"/>
          </a:p>
          <a:p>
            <a:pPr marL="0" indent="0">
              <a:buNone/>
            </a:pPr>
            <a:endParaRPr lang="sv-SE" sz="2200" dirty="0"/>
          </a:p>
        </p:txBody>
      </p:sp>
      <p:sp>
        <p:nvSpPr>
          <p:cNvPr id="4" name="Platshållare för datum 3">
            <a:extLst>
              <a:ext uri="{FF2B5EF4-FFF2-40B4-BE49-F238E27FC236}">
                <a16:creationId xmlns:a16="http://schemas.microsoft.com/office/drawing/2014/main" id="{71C966D2-5CA5-4296-8EED-0636DE4BBE7D}"/>
              </a:ext>
            </a:extLst>
          </p:cNvPr>
          <p:cNvSpPr>
            <a:spLocks noGrp="1"/>
          </p:cNvSpPr>
          <p:nvPr>
            <p:ph type="dt" sz="half"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C9AEB13-69A2-8246-864E-6AA7E9D8FD44}" type="datetime1">
              <a:rPr kumimoji="0" lang="sv-SE" sz="800" b="0" i="0" u="none" strike="noStrike" kern="1200" cap="none" spc="0" normalizeH="0" baseline="0" noProof="0" smtClean="0">
                <a:ln>
                  <a:noFill/>
                </a:ln>
                <a:solidFill>
                  <a:srgbClr val="808080"/>
                </a:solidFill>
                <a:effectLst/>
                <a:uLnTx/>
                <a:uFillTx/>
                <a:latin typeface="Arial"/>
                <a:ea typeface="+mn-ea"/>
                <a:cs typeface="+mn-cs"/>
              </a:rPr>
              <a:t>2021-08-23</a:t>
            </a:fld>
            <a:endParaRPr kumimoji="0" lang="sv-SE" sz="800" b="0" i="0" u="none" strike="noStrike" kern="1200" cap="none" spc="0" normalizeH="0" baseline="0" noProof="0">
              <a:ln>
                <a:noFill/>
              </a:ln>
              <a:solidFill>
                <a:srgbClr val="808080"/>
              </a:solidFill>
              <a:effectLst/>
              <a:uLnTx/>
              <a:uFillTx/>
              <a:latin typeface="Arial"/>
              <a:ea typeface="+mn-ea"/>
              <a:cs typeface="+mn-cs"/>
            </a:endParaRPr>
          </a:p>
        </p:txBody>
      </p:sp>
      <p:sp>
        <p:nvSpPr>
          <p:cNvPr id="6" name="Platshållare för bildnummer 5">
            <a:extLst>
              <a:ext uri="{FF2B5EF4-FFF2-40B4-BE49-F238E27FC236}">
                <a16:creationId xmlns:a16="http://schemas.microsoft.com/office/drawing/2014/main" id="{ADE6AB2C-E33F-4135-8DAF-1A820B4DCFEC}"/>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F442179-92B7-4009-AAB8-753245841795}" type="slidenum">
              <a:rPr kumimoji="0" lang="sv-SE" sz="800" b="1" i="0" u="none" strike="noStrike" kern="1200" cap="none" spc="0" normalizeH="0" baseline="0" noProof="0" smtClean="0">
                <a:ln>
                  <a:noFill/>
                </a:ln>
                <a:solidFill>
                  <a:srgbClr val="808080"/>
                </a:solidFill>
                <a:effectLst/>
                <a:uLnTx/>
                <a:uFillTx/>
                <a:latin typeface="Arial"/>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sv-SE" sz="800" b="1" i="0" u="none" strike="noStrike" kern="1200" cap="none" spc="0" normalizeH="0" baseline="0" noProof="0">
              <a:ln>
                <a:noFill/>
              </a:ln>
              <a:solidFill>
                <a:srgbClr val="808080"/>
              </a:solidFill>
              <a:effectLst/>
              <a:uLnTx/>
              <a:uFillTx/>
              <a:latin typeface="Arial"/>
              <a:ea typeface="+mn-ea"/>
              <a:cs typeface="+mn-cs"/>
            </a:endParaRPr>
          </a:p>
        </p:txBody>
      </p:sp>
    </p:spTree>
    <p:extLst>
      <p:ext uri="{BB962C8B-B14F-4D97-AF65-F5344CB8AC3E}">
        <p14:creationId xmlns:p14="http://schemas.microsoft.com/office/powerpoint/2010/main" val="1550982528"/>
      </p:ext>
    </p:extLst>
  </p:cSld>
  <p:clrMapOvr>
    <a:masterClrMapping/>
  </p:clrMapOvr>
</p:sld>
</file>

<file path=ppt/theme/theme1.xml><?xml version="1.0" encoding="utf-8"?>
<a:theme xmlns:a="http://schemas.openxmlformats.org/drawingml/2006/main" name="Tema KI PP">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ln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m SocialMedicin">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ndardformgivning">
  <a:themeElements>
    <a:clrScheme name="SLL">
      <a:dk1>
        <a:srgbClr val="000000"/>
      </a:dk1>
      <a:lt1>
        <a:srgbClr val="FFFFFF"/>
      </a:lt1>
      <a:dk2>
        <a:srgbClr val="406618"/>
      </a:dk2>
      <a:lt2>
        <a:srgbClr val="78BE00"/>
      </a:lt2>
      <a:accent1>
        <a:srgbClr val="002D5A"/>
      </a:accent1>
      <a:accent2>
        <a:srgbClr val="00AEEF"/>
      </a:accent2>
      <a:accent3>
        <a:srgbClr val="9A0932"/>
      </a:accent3>
      <a:accent4>
        <a:srgbClr val="E1056D"/>
      </a:accent4>
      <a:accent5>
        <a:srgbClr val="EB9100"/>
      </a:accent5>
      <a:accent6>
        <a:srgbClr val="FFD400"/>
      </a:accent6>
      <a:hlink>
        <a:srgbClr val="034EA2"/>
      </a:hlink>
      <a:folHlink>
        <a:srgbClr val="034EA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rgbClr val="003468"/>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2200" b="0" i="0" u="none" strike="noStrike" cap="none" normalizeH="0" baseline="0" smtClean="0">
            <a:ln>
              <a:noFill/>
            </a:ln>
            <a:solidFill>
              <a:schemeClr val="bg1"/>
            </a:solidFill>
            <a:effectLst/>
            <a:latin typeface="Verdana" pitchFamily="34" charset="0"/>
            <a:ea typeface="Geneva" pitchFamily="1" charset="-128"/>
          </a:defRPr>
        </a:defPPr>
      </a:lstStyle>
    </a:spDef>
    <a:lnDef>
      <a:spPr bwMode="auto">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noAutofit/>
      </a:bodyPr>
      <a:lstStyle>
        <a:defPPr algn="l">
          <a:defRPr smtClean="0"/>
        </a:defPPr>
      </a:lstStyle>
    </a:tx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mall-bredformat-region-stockholm-vit" id="{9A7AA9AE-DD4B-4FDD-9F6B-7FE95DBBBC45}" vid="{04375AF9-8283-4952-80CC-65047EE7963C}"/>
    </a:ext>
  </a:extLst>
</a:theme>
</file>

<file path=ppt/theme/theme4.xml><?xml version="1.0" encoding="utf-8"?>
<a:theme xmlns:a="http://schemas.openxmlformats.org/drawingml/2006/main" name="1_Tema KI PP">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charset="0"/>
          </a:defRPr>
        </a:defPPr>
      </a:lstStyle>
    </a:ln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2578</TotalTime>
  <Words>950</Words>
  <Application>Microsoft Office PowerPoint</Application>
  <PresentationFormat>Bildspel på skärmen (4:3)</PresentationFormat>
  <Paragraphs>104</Paragraphs>
  <Slides>10</Slides>
  <Notes>10</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10</vt:i4>
      </vt:variant>
    </vt:vector>
  </HeadingPairs>
  <TitlesOfParts>
    <vt:vector size="18" baseType="lpstr">
      <vt:lpstr>Arial</vt:lpstr>
      <vt:lpstr>Calibri</vt:lpstr>
      <vt:lpstr>Verdana</vt:lpstr>
      <vt:lpstr>Wingdings</vt:lpstr>
      <vt:lpstr>Tema KI PP</vt:lpstr>
      <vt:lpstr>1_Sem SocialMedicin</vt:lpstr>
      <vt:lpstr>Standardformgivning</vt:lpstr>
      <vt:lpstr>1_Tema KI PP</vt:lpstr>
      <vt:lpstr>PowerPoint-presentation</vt:lpstr>
      <vt:lpstr>En Frisk Skolstart</vt:lpstr>
      <vt:lpstr>En Frisk Skolstart </vt:lpstr>
      <vt:lpstr>En Frisk Skolstart består av fyra delar</vt:lpstr>
      <vt:lpstr>Del 1 – Hälsoinformation till föräldrar </vt:lpstr>
      <vt:lpstr>Del 2 – Motiverande samtal  med föräldrar</vt:lpstr>
      <vt:lpstr>Del 3 - Klassrumsaktiviteter med hemuppgifter </vt:lpstr>
      <vt:lpstr>Del 4 – Självtest för diabetes typ-2 för föräldrar   </vt:lpstr>
      <vt:lpstr>Forskningsstudien IMPROVE 2021-2024 </vt:lpstr>
      <vt:lpstr>IMPROVE studien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Liselotte Schäfer Elinder</dc:creator>
  <cp:lastModifiedBy>Sara Lidman</cp:lastModifiedBy>
  <cp:revision>107</cp:revision>
  <dcterms:created xsi:type="dcterms:W3CDTF">2020-11-17T20:02:29Z</dcterms:created>
  <dcterms:modified xsi:type="dcterms:W3CDTF">2021-08-23T07:25:50Z</dcterms:modified>
</cp:coreProperties>
</file>