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photoAlbum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72D4A7-E998-46D1-8D53-1057C33F14BA}" v="1" dt="2021-12-17T09:26:40.5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4" d="100"/>
          <a:sy n="154" d="100"/>
        </p:scale>
        <p:origin x="53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Moche" userId="375eae78-a510-42d3-8aa7-5d6adf1f771d" providerId="ADAL" clId="{6672D4A7-E998-46D1-8D53-1057C33F14BA}"/>
    <pc:docChg chg="custSel delSld modSld">
      <pc:chgData name="Martin Moche" userId="375eae78-a510-42d3-8aa7-5d6adf1f771d" providerId="ADAL" clId="{6672D4A7-E998-46D1-8D53-1057C33F14BA}" dt="2021-12-20T06:36:54.924" v="57" actId="2696"/>
      <pc:docMkLst>
        <pc:docMk/>
      </pc:docMkLst>
      <pc:sldChg chg="setBg">
        <pc:chgData name="Martin Moche" userId="375eae78-a510-42d3-8aa7-5d6adf1f771d" providerId="ADAL" clId="{6672D4A7-E998-46D1-8D53-1057C33F14BA}" dt="2021-12-17T09:26:40.585" v="56"/>
        <pc:sldMkLst>
          <pc:docMk/>
          <pc:sldMk cId="3468792060" sldId="257"/>
        </pc:sldMkLst>
      </pc:sldChg>
      <pc:sldChg chg="setBg">
        <pc:chgData name="Martin Moche" userId="375eae78-a510-42d3-8aa7-5d6adf1f771d" providerId="ADAL" clId="{6672D4A7-E998-46D1-8D53-1057C33F14BA}" dt="2021-12-17T09:26:40.585" v="56"/>
        <pc:sldMkLst>
          <pc:docMk/>
          <pc:sldMk cId="933721314" sldId="258"/>
        </pc:sldMkLst>
      </pc:sldChg>
      <pc:sldChg chg="setBg">
        <pc:chgData name="Martin Moche" userId="375eae78-a510-42d3-8aa7-5d6adf1f771d" providerId="ADAL" clId="{6672D4A7-E998-46D1-8D53-1057C33F14BA}" dt="2021-12-17T09:26:40.585" v="56"/>
        <pc:sldMkLst>
          <pc:docMk/>
          <pc:sldMk cId="1853314401" sldId="259"/>
        </pc:sldMkLst>
      </pc:sldChg>
      <pc:sldChg chg="setBg">
        <pc:chgData name="Martin Moche" userId="375eae78-a510-42d3-8aa7-5d6adf1f771d" providerId="ADAL" clId="{6672D4A7-E998-46D1-8D53-1057C33F14BA}" dt="2021-12-17T09:26:40.585" v="56"/>
        <pc:sldMkLst>
          <pc:docMk/>
          <pc:sldMk cId="2458556858" sldId="260"/>
        </pc:sldMkLst>
      </pc:sldChg>
      <pc:sldChg chg="setBg">
        <pc:chgData name="Martin Moche" userId="375eae78-a510-42d3-8aa7-5d6adf1f771d" providerId="ADAL" clId="{6672D4A7-E998-46D1-8D53-1057C33F14BA}" dt="2021-12-17T09:26:40.585" v="56"/>
        <pc:sldMkLst>
          <pc:docMk/>
          <pc:sldMk cId="4158237696" sldId="261"/>
        </pc:sldMkLst>
      </pc:sldChg>
      <pc:sldChg chg="setBg">
        <pc:chgData name="Martin Moche" userId="375eae78-a510-42d3-8aa7-5d6adf1f771d" providerId="ADAL" clId="{6672D4A7-E998-46D1-8D53-1057C33F14BA}" dt="2021-12-17T09:26:40.585" v="56"/>
        <pc:sldMkLst>
          <pc:docMk/>
          <pc:sldMk cId="1264303851" sldId="262"/>
        </pc:sldMkLst>
      </pc:sldChg>
      <pc:sldChg chg="setBg">
        <pc:chgData name="Martin Moche" userId="375eae78-a510-42d3-8aa7-5d6adf1f771d" providerId="ADAL" clId="{6672D4A7-E998-46D1-8D53-1057C33F14BA}" dt="2021-12-17T09:26:40.585" v="56"/>
        <pc:sldMkLst>
          <pc:docMk/>
          <pc:sldMk cId="2212850016" sldId="263"/>
        </pc:sldMkLst>
      </pc:sldChg>
      <pc:sldChg chg="setBg">
        <pc:chgData name="Martin Moche" userId="375eae78-a510-42d3-8aa7-5d6adf1f771d" providerId="ADAL" clId="{6672D4A7-E998-46D1-8D53-1057C33F14BA}" dt="2021-12-17T09:26:40.585" v="56"/>
        <pc:sldMkLst>
          <pc:docMk/>
          <pc:sldMk cId="1389022914" sldId="264"/>
        </pc:sldMkLst>
      </pc:sldChg>
      <pc:sldChg chg="setBg">
        <pc:chgData name="Martin Moche" userId="375eae78-a510-42d3-8aa7-5d6adf1f771d" providerId="ADAL" clId="{6672D4A7-E998-46D1-8D53-1057C33F14BA}" dt="2021-12-17T09:26:40.585" v="56"/>
        <pc:sldMkLst>
          <pc:docMk/>
          <pc:sldMk cId="506469997" sldId="265"/>
        </pc:sldMkLst>
      </pc:sldChg>
      <pc:sldChg chg="setBg">
        <pc:chgData name="Martin Moche" userId="375eae78-a510-42d3-8aa7-5d6adf1f771d" providerId="ADAL" clId="{6672D4A7-E998-46D1-8D53-1057C33F14BA}" dt="2021-12-17T09:26:40.585" v="56"/>
        <pc:sldMkLst>
          <pc:docMk/>
          <pc:sldMk cId="877799169" sldId="266"/>
        </pc:sldMkLst>
      </pc:sldChg>
      <pc:sldChg chg="setBg">
        <pc:chgData name="Martin Moche" userId="375eae78-a510-42d3-8aa7-5d6adf1f771d" providerId="ADAL" clId="{6672D4A7-E998-46D1-8D53-1057C33F14BA}" dt="2021-12-17T09:26:40.585" v="56"/>
        <pc:sldMkLst>
          <pc:docMk/>
          <pc:sldMk cId="1394386931" sldId="267"/>
        </pc:sldMkLst>
      </pc:sldChg>
      <pc:sldChg chg="setBg">
        <pc:chgData name="Martin Moche" userId="375eae78-a510-42d3-8aa7-5d6adf1f771d" providerId="ADAL" clId="{6672D4A7-E998-46D1-8D53-1057C33F14BA}" dt="2021-12-17T09:26:40.585" v="56"/>
        <pc:sldMkLst>
          <pc:docMk/>
          <pc:sldMk cId="3259037771" sldId="268"/>
        </pc:sldMkLst>
      </pc:sldChg>
      <pc:sldChg chg="setBg">
        <pc:chgData name="Martin Moche" userId="375eae78-a510-42d3-8aa7-5d6adf1f771d" providerId="ADAL" clId="{6672D4A7-E998-46D1-8D53-1057C33F14BA}" dt="2021-12-17T09:26:40.585" v="56"/>
        <pc:sldMkLst>
          <pc:docMk/>
          <pc:sldMk cId="517421292" sldId="269"/>
        </pc:sldMkLst>
      </pc:sldChg>
      <pc:sldChg chg="setBg">
        <pc:chgData name="Martin Moche" userId="375eae78-a510-42d3-8aa7-5d6adf1f771d" providerId="ADAL" clId="{6672D4A7-E998-46D1-8D53-1057C33F14BA}" dt="2021-12-17T09:26:40.585" v="56"/>
        <pc:sldMkLst>
          <pc:docMk/>
          <pc:sldMk cId="3267501435" sldId="270"/>
        </pc:sldMkLst>
      </pc:sldChg>
      <pc:sldChg chg="setBg">
        <pc:chgData name="Martin Moche" userId="375eae78-a510-42d3-8aa7-5d6adf1f771d" providerId="ADAL" clId="{6672D4A7-E998-46D1-8D53-1057C33F14BA}" dt="2021-12-17T09:26:40.585" v="56"/>
        <pc:sldMkLst>
          <pc:docMk/>
          <pc:sldMk cId="2658891332" sldId="271"/>
        </pc:sldMkLst>
      </pc:sldChg>
      <pc:sldChg chg="setBg">
        <pc:chgData name="Martin Moche" userId="375eae78-a510-42d3-8aa7-5d6adf1f771d" providerId="ADAL" clId="{6672D4A7-E998-46D1-8D53-1057C33F14BA}" dt="2021-12-17T09:26:40.585" v="56"/>
        <pc:sldMkLst>
          <pc:docMk/>
          <pc:sldMk cId="2808383466" sldId="272"/>
        </pc:sldMkLst>
      </pc:sldChg>
      <pc:sldChg chg="setBg">
        <pc:chgData name="Martin Moche" userId="375eae78-a510-42d3-8aa7-5d6adf1f771d" providerId="ADAL" clId="{6672D4A7-E998-46D1-8D53-1057C33F14BA}" dt="2021-12-17T09:26:40.585" v="56"/>
        <pc:sldMkLst>
          <pc:docMk/>
          <pc:sldMk cId="2906051891" sldId="273"/>
        </pc:sldMkLst>
      </pc:sldChg>
      <pc:sldChg chg="setBg">
        <pc:chgData name="Martin Moche" userId="375eae78-a510-42d3-8aa7-5d6adf1f771d" providerId="ADAL" clId="{6672D4A7-E998-46D1-8D53-1057C33F14BA}" dt="2021-12-17T09:26:40.585" v="56"/>
        <pc:sldMkLst>
          <pc:docMk/>
          <pc:sldMk cId="1592979200" sldId="274"/>
        </pc:sldMkLst>
      </pc:sldChg>
      <pc:sldChg chg="addSp modSp del mod setBg modClrScheme chgLayout">
        <pc:chgData name="Martin Moche" userId="375eae78-a510-42d3-8aa7-5d6adf1f771d" providerId="ADAL" clId="{6672D4A7-E998-46D1-8D53-1057C33F14BA}" dt="2021-12-20T06:36:54.924" v="57" actId="2696"/>
        <pc:sldMkLst>
          <pc:docMk/>
          <pc:sldMk cId="259731770" sldId="275"/>
        </pc:sldMkLst>
        <pc:spChg chg="add mod ord">
          <ac:chgData name="Martin Moche" userId="375eae78-a510-42d3-8aa7-5d6adf1f771d" providerId="ADAL" clId="{6672D4A7-E998-46D1-8D53-1057C33F14BA}" dt="2021-12-17T08:28:28.032" v="55" actId="20577"/>
          <ac:spMkLst>
            <pc:docMk/>
            <pc:sldMk cId="259731770" sldId="275"/>
            <ac:spMk id="4" creationId="{222871D0-5DED-4F18-8BFA-A274E454688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07B51-14AA-4565-B3CB-BEBCE696ED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5D2ABD-5BE8-41F4-BFBE-A1A4CCB3BC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D0C04-FC37-497C-BD2E-FDD435F6E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C4AB4-AA18-4486-AB80-0218B9CA7DF2}" type="datetimeFigureOut">
              <a:rPr lang="sv-SE" smtClean="0"/>
              <a:t>2021-12-20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C93C27-0BA9-4D4C-BBD4-C8D48BF06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CC1A4-EF76-48C9-BDF1-4BAE22494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6E03-5EBB-4464-A670-E2067B18F3D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0167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60152-47F4-46EC-B22C-D1B2F99E0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48FDA1-4E13-49A7-B3F3-47ABB672CE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A4430-980D-46BC-902A-FFE064E8C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C4AB4-AA18-4486-AB80-0218B9CA7DF2}" type="datetimeFigureOut">
              <a:rPr lang="sv-SE" smtClean="0"/>
              <a:t>2021-12-20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A912A7-334A-4E97-92A7-BABF428F8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1B6BCF-9014-4D55-BF78-58E452614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6E03-5EBB-4464-A670-E2067B18F3D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7685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F3B3C6-549A-45AA-A0B6-20D18B1685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E038A3-BB34-4950-9D9B-C3D83E3A36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0CD602-4E56-4BF8-B8EA-2A9BF5921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C4AB4-AA18-4486-AB80-0218B9CA7DF2}" type="datetimeFigureOut">
              <a:rPr lang="sv-SE" smtClean="0"/>
              <a:t>2021-12-20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902DF5-06FC-494B-BB37-8755A7D3D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AA22F7-FBC1-465F-AF2E-571EA1AF1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6E03-5EBB-4464-A670-E2067B18F3D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9449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9C842-F073-45BB-A409-BBFB2B04C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CC6A0-B59E-43EF-A5E5-F088BFF5B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B9790-72F2-4F1B-BF2A-EC8278AAE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C4AB4-AA18-4486-AB80-0218B9CA7DF2}" type="datetimeFigureOut">
              <a:rPr lang="sv-SE" smtClean="0"/>
              <a:t>2021-12-20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09AA50-7787-4862-A7EB-18BAE219B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6B2EDD-08D6-4F98-B88B-650FA636A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6E03-5EBB-4464-A670-E2067B18F3D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2186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ABC71-19DF-484F-8F8A-860E6C5A0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870B5A-FE61-439A-8686-140647328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D746E1-CC2E-488D-8AFC-37C7FE9B2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C4AB4-AA18-4486-AB80-0218B9CA7DF2}" type="datetimeFigureOut">
              <a:rPr lang="sv-SE" smtClean="0"/>
              <a:t>2021-12-20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A8B3D-A9A3-4B71-9998-927C1078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BB057F-F4A9-49E6-B33B-186A7649A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6E03-5EBB-4464-A670-E2067B18F3D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421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5EA1A-3C00-40E5-A0B6-8E0422A3D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B3938-6056-4D4C-AF52-15A9701440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494764-24B6-4C7B-A8C3-C34D9740D0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8C9741-9773-45C7-87B3-657857F0B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C4AB4-AA18-4486-AB80-0218B9CA7DF2}" type="datetimeFigureOut">
              <a:rPr lang="sv-SE" smtClean="0"/>
              <a:t>2021-12-20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2CACC7-03EC-4DCF-AE63-DF7C502E2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E8A469-21DE-4814-9B3E-C5E4215B1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6E03-5EBB-4464-A670-E2067B18F3D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9415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FF3FB-8E60-4D3B-A6D8-5FF483CEA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3E8D56-5AB0-40A0-AC1F-F2564C97F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C9E4A8-96D1-4A95-8E7B-25FFD441E8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BA716A-30F8-47F9-9459-AE5B26BD34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59AF3F-A3C6-4922-AE3A-85C726F6AF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225808-51C5-41E1-8CD9-28AF7B544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C4AB4-AA18-4486-AB80-0218B9CA7DF2}" type="datetimeFigureOut">
              <a:rPr lang="sv-SE" smtClean="0"/>
              <a:t>2021-12-20</a:t>
            </a:fld>
            <a:endParaRPr lang="sv-S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F436DE-502E-4DE9-85EF-3D9B69815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3E0C0B-ED46-46DE-9DDB-43C037638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6E03-5EBB-4464-A670-E2067B18F3D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352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35089-E652-44DF-A3A4-66A1ADBC9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E91BC3-E9D5-4ECD-AF40-B8C9746E2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C4AB4-AA18-4486-AB80-0218B9CA7DF2}" type="datetimeFigureOut">
              <a:rPr lang="sv-SE" smtClean="0"/>
              <a:t>2021-12-20</a:t>
            </a:fld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D2D3DF-72E3-4877-912D-130BE40B7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894ACA-6DA8-4A3E-B761-00735A74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6E03-5EBB-4464-A670-E2067B18F3D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2885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D903-8F4E-4FF5-832B-A47CD3155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C4AB4-AA18-4486-AB80-0218B9CA7DF2}" type="datetimeFigureOut">
              <a:rPr lang="sv-SE" smtClean="0"/>
              <a:t>2021-12-20</a:t>
            </a:fld>
            <a:endParaRPr lang="sv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4484DE-0C65-451B-97B3-439A89D14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8A5372-26A8-44AD-84A7-2516E8F0C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6E03-5EBB-4464-A670-E2067B18F3D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5099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C474C-ED1E-4C98-9B3C-9B4E3E317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AA884-F294-40F7-AB78-25B8F1ED1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58DE01-19FD-4B23-829C-85FBD5FFFE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A269E6-F3AE-40FE-9338-7FB1A6D3F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C4AB4-AA18-4486-AB80-0218B9CA7DF2}" type="datetimeFigureOut">
              <a:rPr lang="sv-SE" smtClean="0"/>
              <a:t>2021-12-20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E1E31-487C-44EB-8A47-79EF86B02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14AAE0-0BC5-41C1-BD20-E57CFA2A8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6E03-5EBB-4464-A670-E2067B18F3D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4858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BD932-D1CC-4D31-804A-BF201B416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9C5B39-ED3E-4E16-A44A-8DDF082CF8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1E2D21-5D3A-4648-B131-CB6A3741FF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C4C5F3-C94D-48BE-B5B0-E0EFAD246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C4AB4-AA18-4486-AB80-0218B9CA7DF2}" type="datetimeFigureOut">
              <a:rPr lang="sv-SE" smtClean="0"/>
              <a:t>2021-12-20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0CF776-1C3D-44BA-87C5-8D4128B1B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4F1CBB-9E9A-4A9C-80D3-F93BDACE5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46E03-5EBB-4464-A670-E2067B18F3D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70146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8717E1-F6A4-4DC4-9760-E32567C7A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5B1BCA-E5EC-487D-8294-933C64E8E2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92A92-32C1-4396-A8EF-65470E8DBF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C4AB4-AA18-4486-AB80-0218B9CA7DF2}" type="datetimeFigureOut">
              <a:rPr lang="sv-SE" smtClean="0"/>
              <a:t>2021-12-20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4843D-EC67-43B7-AA58-91B408CF26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8D3A4-C40F-43E2-9605-85AD62A47B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46E03-5EBB-4464-A670-E2067B18F3D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32120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1">
            <a:extLst>
              <a:ext uri="{FF2B5EF4-FFF2-40B4-BE49-F238E27FC236}">
                <a16:creationId xmlns:a16="http://schemas.microsoft.com/office/drawing/2014/main" id="{67A825BC-1EFF-481E-8D58-9D95B0D5E43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625"/>
            <a:ext cx="12192000" cy="625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792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10">
            <a:extLst>
              <a:ext uri="{FF2B5EF4-FFF2-40B4-BE49-F238E27FC236}">
                <a16:creationId xmlns:a16="http://schemas.microsoft.com/office/drawing/2014/main" id="{725760BA-C86A-41DB-AC66-F48179480B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" y="0"/>
            <a:ext cx="120253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799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11">
            <a:extLst>
              <a:ext uri="{FF2B5EF4-FFF2-40B4-BE49-F238E27FC236}">
                <a16:creationId xmlns:a16="http://schemas.microsoft.com/office/drawing/2014/main" id="{3E55D98D-32E9-4EBF-A062-42FBF0DD37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8" y="0"/>
            <a:ext cx="121110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386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12">
            <a:extLst>
              <a:ext uri="{FF2B5EF4-FFF2-40B4-BE49-F238E27FC236}">
                <a16:creationId xmlns:a16="http://schemas.microsoft.com/office/drawing/2014/main" id="{85D4C849-AE67-4984-B819-CC0A11D183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88" y="0"/>
            <a:ext cx="115284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037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13">
            <a:extLst>
              <a:ext uri="{FF2B5EF4-FFF2-40B4-BE49-F238E27FC236}">
                <a16:creationId xmlns:a16="http://schemas.microsoft.com/office/drawing/2014/main" id="{B7C5B5AC-3ADF-4004-901A-E7A317B5CF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75" y="0"/>
            <a:ext cx="9950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421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14">
            <a:extLst>
              <a:ext uri="{FF2B5EF4-FFF2-40B4-BE49-F238E27FC236}">
                <a16:creationId xmlns:a16="http://schemas.microsoft.com/office/drawing/2014/main" id="{5C4EA464-6330-4DD3-9A28-AC2A05A1CB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5" y="0"/>
            <a:ext cx="103806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501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15">
            <a:extLst>
              <a:ext uri="{FF2B5EF4-FFF2-40B4-BE49-F238E27FC236}">
                <a16:creationId xmlns:a16="http://schemas.microsoft.com/office/drawing/2014/main" id="{05D28029-8288-4422-AF49-5F9FB171883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13" y="0"/>
            <a:ext cx="11001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891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16">
            <a:extLst>
              <a:ext uri="{FF2B5EF4-FFF2-40B4-BE49-F238E27FC236}">
                <a16:creationId xmlns:a16="http://schemas.microsoft.com/office/drawing/2014/main" id="{683CC732-8444-4BFF-B4C3-E5A00D802A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388"/>
            <a:ext cx="12192000" cy="675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383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17">
            <a:extLst>
              <a:ext uri="{FF2B5EF4-FFF2-40B4-BE49-F238E27FC236}">
                <a16:creationId xmlns:a16="http://schemas.microsoft.com/office/drawing/2014/main" id="{B42AB1A2-A61D-4B64-97FD-26A122D666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0518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18">
            <a:extLst>
              <a:ext uri="{FF2B5EF4-FFF2-40B4-BE49-F238E27FC236}">
                <a16:creationId xmlns:a16="http://schemas.microsoft.com/office/drawing/2014/main" id="{D7364D6D-B939-4F8F-A893-5734CEB765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38" y="0"/>
            <a:ext cx="11947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979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2">
            <a:extLst>
              <a:ext uri="{FF2B5EF4-FFF2-40B4-BE49-F238E27FC236}">
                <a16:creationId xmlns:a16="http://schemas.microsoft.com/office/drawing/2014/main" id="{036B6B34-9CF9-4808-8460-7CEE097CDB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0"/>
            <a:ext cx="12171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721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3">
            <a:extLst>
              <a:ext uri="{FF2B5EF4-FFF2-40B4-BE49-F238E27FC236}">
                <a16:creationId xmlns:a16="http://schemas.microsoft.com/office/drawing/2014/main" id="{8FF46385-3403-48F7-A761-DE3DEAF9B3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8"/>
            <a:ext cx="12192000" cy="682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314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4">
            <a:extLst>
              <a:ext uri="{FF2B5EF4-FFF2-40B4-BE49-F238E27FC236}">
                <a16:creationId xmlns:a16="http://schemas.microsoft.com/office/drawing/2014/main" id="{871D0BCA-C39A-4CE9-B215-F1D4488C7D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50"/>
            <a:ext cx="12192000" cy="676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556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5">
            <a:extLst>
              <a:ext uri="{FF2B5EF4-FFF2-40B4-BE49-F238E27FC236}">
                <a16:creationId xmlns:a16="http://schemas.microsoft.com/office/drawing/2014/main" id="{1025DEA1-B838-4E91-B273-1A40ECE43E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913"/>
            <a:ext cx="12192000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237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6">
            <a:extLst>
              <a:ext uri="{FF2B5EF4-FFF2-40B4-BE49-F238E27FC236}">
                <a16:creationId xmlns:a16="http://schemas.microsoft.com/office/drawing/2014/main" id="{4B2F943F-DEAE-4437-9BD2-D8E1A45A22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38"/>
            <a:ext cx="12192000" cy="678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303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7">
            <a:extLst>
              <a:ext uri="{FF2B5EF4-FFF2-40B4-BE49-F238E27FC236}">
                <a16:creationId xmlns:a16="http://schemas.microsoft.com/office/drawing/2014/main" id="{D2D2B767-25A7-4317-BFC7-E122E51A4D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88" y="0"/>
            <a:ext cx="11653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850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8">
            <a:extLst>
              <a:ext uri="{FF2B5EF4-FFF2-40B4-BE49-F238E27FC236}">
                <a16:creationId xmlns:a16="http://schemas.microsoft.com/office/drawing/2014/main" id="{00F6D8DA-1544-4E50-A162-568D6893C6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413"/>
            <a:ext cx="12192000" cy="660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022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9">
            <a:extLst>
              <a:ext uri="{FF2B5EF4-FFF2-40B4-BE49-F238E27FC236}">
                <a16:creationId xmlns:a16="http://schemas.microsoft.com/office/drawing/2014/main" id="{50D5CA06-45E8-4371-A0B5-113538150A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00"/>
            <a:ext cx="12192000" cy="657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469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Widescreen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Moche</dc:creator>
  <cp:lastModifiedBy>Martin Moche</cp:lastModifiedBy>
  <cp:revision>1</cp:revision>
  <dcterms:created xsi:type="dcterms:W3CDTF">2021-12-17T08:10:14Z</dcterms:created>
  <dcterms:modified xsi:type="dcterms:W3CDTF">2021-12-20T06:37:00Z</dcterms:modified>
</cp:coreProperties>
</file>