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12827A-B501-4303-A3A1-D73F59DE8A59}" v="1" dt="2021-12-17T09:29:37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Moche" userId="375eae78-a510-42d3-8aa7-5d6adf1f771d" providerId="ADAL" clId="{5712827A-B501-4303-A3A1-D73F59DE8A59}"/>
    <pc:docChg chg="modSld">
      <pc:chgData name="Martin Moche" userId="375eae78-a510-42d3-8aa7-5d6adf1f771d" providerId="ADAL" clId="{5712827A-B501-4303-A3A1-D73F59DE8A59}" dt="2021-12-17T09:29:37.399" v="0"/>
      <pc:docMkLst>
        <pc:docMk/>
      </pc:docMkLst>
      <pc:sldChg chg="setBg">
        <pc:chgData name="Martin Moche" userId="375eae78-a510-42d3-8aa7-5d6adf1f771d" providerId="ADAL" clId="{5712827A-B501-4303-A3A1-D73F59DE8A59}" dt="2021-12-17T09:29:37.399" v="0"/>
        <pc:sldMkLst>
          <pc:docMk/>
          <pc:sldMk cId="4181368936" sldId="257"/>
        </pc:sldMkLst>
      </pc:sldChg>
      <pc:sldChg chg="setBg">
        <pc:chgData name="Martin Moche" userId="375eae78-a510-42d3-8aa7-5d6adf1f771d" providerId="ADAL" clId="{5712827A-B501-4303-A3A1-D73F59DE8A59}" dt="2021-12-17T09:29:37.399" v="0"/>
        <pc:sldMkLst>
          <pc:docMk/>
          <pc:sldMk cId="2143888801" sldId="258"/>
        </pc:sldMkLst>
      </pc:sldChg>
      <pc:sldChg chg="setBg">
        <pc:chgData name="Martin Moche" userId="375eae78-a510-42d3-8aa7-5d6adf1f771d" providerId="ADAL" clId="{5712827A-B501-4303-A3A1-D73F59DE8A59}" dt="2021-12-17T09:29:37.399" v="0"/>
        <pc:sldMkLst>
          <pc:docMk/>
          <pc:sldMk cId="4023227215" sldId="259"/>
        </pc:sldMkLst>
      </pc:sldChg>
      <pc:sldChg chg="setBg">
        <pc:chgData name="Martin Moche" userId="375eae78-a510-42d3-8aa7-5d6adf1f771d" providerId="ADAL" clId="{5712827A-B501-4303-A3A1-D73F59DE8A59}" dt="2021-12-17T09:29:37.399" v="0"/>
        <pc:sldMkLst>
          <pc:docMk/>
          <pc:sldMk cId="1923766680" sldId="260"/>
        </pc:sldMkLst>
      </pc:sldChg>
      <pc:sldChg chg="setBg">
        <pc:chgData name="Martin Moche" userId="375eae78-a510-42d3-8aa7-5d6adf1f771d" providerId="ADAL" clId="{5712827A-B501-4303-A3A1-D73F59DE8A59}" dt="2021-12-17T09:29:37.399" v="0"/>
        <pc:sldMkLst>
          <pc:docMk/>
          <pc:sldMk cId="2422270363" sldId="261"/>
        </pc:sldMkLst>
      </pc:sldChg>
      <pc:sldChg chg="setBg">
        <pc:chgData name="Martin Moche" userId="375eae78-a510-42d3-8aa7-5d6adf1f771d" providerId="ADAL" clId="{5712827A-B501-4303-A3A1-D73F59DE8A59}" dt="2021-12-17T09:29:37.399" v="0"/>
        <pc:sldMkLst>
          <pc:docMk/>
          <pc:sldMk cId="4083976301" sldId="262"/>
        </pc:sldMkLst>
      </pc:sldChg>
      <pc:sldChg chg="setBg">
        <pc:chgData name="Martin Moche" userId="375eae78-a510-42d3-8aa7-5d6adf1f771d" providerId="ADAL" clId="{5712827A-B501-4303-A3A1-D73F59DE8A59}" dt="2021-12-17T09:29:37.399" v="0"/>
        <pc:sldMkLst>
          <pc:docMk/>
          <pc:sldMk cId="1211243563" sldId="263"/>
        </pc:sldMkLst>
      </pc:sldChg>
      <pc:sldChg chg="setBg">
        <pc:chgData name="Martin Moche" userId="375eae78-a510-42d3-8aa7-5d6adf1f771d" providerId="ADAL" clId="{5712827A-B501-4303-A3A1-D73F59DE8A59}" dt="2021-12-17T09:29:37.399" v="0"/>
        <pc:sldMkLst>
          <pc:docMk/>
          <pc:sldMk cId="3224230221" sldId="264"/>
        </pc:sldMkLst>
      </pc:sldChg>
      <pc:sldChg chg="setBg">
        <pc:chgData name="Martin Moche" userId="375eae78-a510-42d3-8aa7-5d6adf1f771d" providerId="ADAL" clId="{5712827A-B501-4303-A3A1-D73F59DE8A59}" dt="2021-12-17T09:29:37.399" v="0"/>
        <pc:sldMkLst>
          <pc:docMk/>
          <pc:sldMk cId="216604038" sldId="265"/>
        </pc:sldMkLst>
      </pc:sldChg>
      <pc:sldChg chg="setBg">
        <pc:chgData name="Martin Moche" userId="375eae78-a510-42d3-8aa7-5d6adf1f771d" providerId="ADAL" clId="{5712827A-B501-4303-A3A1-D73F59DE8A59}" dt="2021-12-17T09:29:37.399" v="0"/>
        <pc:sldMkLst>
          <pc:docMk/>
          <pc:sldMk cId="3479722863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793A-CC81-4EBF-9CA0-610009BA6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4B439-B288-4D6A-90A1-A2F1C5268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42B-C3C6-437A-B0C4-9CFBC2BF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67B7-0BAD-4D1D-B073-93C1CFFC8362}" type="datetimeFigureOut">
              <a:rPr lang="sv-SE" smtClean="0"/>
              <a:t>2021-12-17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51599-53FE-484C-A15F-6E8327A5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71689-9E18-4826-A440-BFA07CF5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A69A-E78A-4481-B72D-56C0091C8E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12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0DC0D-2FA9-4B30-8C80-70790180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EAFFC-39F9-4553-A7FC-E287782EE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9A210-0089-4214-A53B-81AB0309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67B7-0BAD-4D1D-B073-93C1CFFC8362}" type="datetimeFigureOut">
              <a:rPr lang="sv-SE" smtClean="0"/>
              <a:t>2021-12-17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88DF7-B678-459A-A544-6BE93A876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B7C60-8395-4CBB-87E2-4C136538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A69A-E78A-4481-B72D-56C0091C8E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33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A419B5-3BC6-43B0-9AE6-352F904D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73F04-A2C1-461B-AD93-882C581C5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8FCD6-2517-4236-9D58-FDAC190CA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67B7-0BAD-4D1D-B073-93C1CFFC8362}" type="datetimeFigureOut">
              <a:rPr lang="sv-SE" smtClean="0"/>
              <a:t>2021-12-17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F7FA9-2656-4AC6-9940-2B065E65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90132-EE76-48B2-8D68-7E9FD72D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A69A-E78A-4481-B72D-56C0091C8E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603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9EB4-46AF-4BC5-8217-FF4D2913E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15456-64A8-48BE-A408-95744F296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A4FA5-9B0B-4B79-9BB5-74866CDBF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67B7-0BAD-4D1D-B073-93C1CFFC8362}" type="datetimeFigureOut">
              <a:rPr lang="sv-SE" smtClean="0"/>
              <a:t>2021-12-17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E916-B266-45DB-9FB2-85D8FFA58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52BB9-6EAE-45D1-967B-850C0D00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A69A-E78A-4481-B72D-56C0091C8E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61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8B03-9090-443D-828B-981AFB76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A7971-21EA-4804-9829-EBF704905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968B6-7E65-4E21-AF93-919CFD9C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67B7-0BAD-4D1D-B073-93C1CFFC8362}" type="datetimeFigureOut">
              <a:rPr lang="sv-SE" smtClean="0"/>
              <a:t>2021-12-17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39A27-0273-4B37-AB16-FE55A0E58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75F5B-B84A-4D8B-A601-A79566D7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A69A-E78A-4481-B72D-56C0091C8E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850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5D0FF-806F-4A6B-A4F3-98C30D04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76EC-D418-4774-B12C-9EA6C7C42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D1DA4-4703-4715-A1EA-FE261927D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26A9E-AAC1-46EF-8326-D210880C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67B7-0BAD-4D1D-B073-93C1CFFC8362}" type="datetimeFigureOut">
              <a:rPr lang="sv-SE" smtClean="0"/>
              <a:t>2021-12-17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D22D7-FA08-4952-B1B5-4144B6EC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1D704-A0E6-46DA-A5AE-0144C323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A69A-E78A-4481-B72D-56C0091C8E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423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EB29-A83F-4A12-A1CF-C0963598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4B71F-A168-4C7D-85A1-ABBFE7C78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BECBF-99BF-4E31-BA37-FA5FC402F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DD1BDB-B885-4746-A8AD-431C18853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98A40-A66F-40C8-8496-E3F51347B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89FA19-9867-4CB2-8AD2-4B6DFEE5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67B7-0BAD-4D1D-B073-93C1CFFC8362}" type="datetimeFigureOut">
              <a:rPr lang="sv-SE" smtClean="0"/>
              <a:t>2021-12-17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2D46F5-9E6F-42CD-B4C1-5714A33E2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FD8A98-9750-42F0-9FAC-BCC7FD57F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A69A-E78A-4481-B72D-56C0091C8E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42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86A7-4A7B-4AC2-8FFD-98E13EA9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D8238C-0E16-4ADE-89BC-251ABB5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67B7-0BAD-4D1D-B073-93C1CFFC8362}" type="datetimeFigureOut">
              <a:rPr lang="sv-SE" smtClean="0"/>
              <a:t>2021-12-17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B017C-28DB-4CC7-9FCB-0198B526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1DD91-B135-4B71-BBDC-7352D6F7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A69A-E78A-4481-B72D-56C0091C8E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07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A6B97-E42E-4B76-B2A1-9603EBA9A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67B7-0BAD-4D1D-B073-93C1CFFC8362}" type="datetimeFigureOut">
              <a:rPr lang="sv-SE" smtClean="0"/>
              <a:t>2021-12-17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2FD4B3-B2BA-49BE-A9EB-DCBC1079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67F6A-49DF-4ED0-9EB1-67289179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A69A-E78A-4481-B72D-56C0091C8E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984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9B68A-64D0-4E5A-A931-4EDACB68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D3882-5659-495D-A809-829618C4B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1DD3A-B868-40DF-9A2E-C759C9650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4DA55-D294-46F1-A91F-6043E225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67B7-0BAD-4D1D-B073-93C1CFFC8362}" type="datetimeFigureOut">
              <a:rPr lang="sv-SE" smtClean="0"/>
              <a:t>2021-12-17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1F524-D9A7-4BC5-AB07-0B540C54D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6ED6-8CA0-48B5-BA4D-7F650A5D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A69A-E78A-4481-B72D-56C0091C8E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451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11AB-DD80-4665-AF7C-66AA87D90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D2FBE-D234-478D-8460-C1DF9B264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038BC-DBA0-4D67-B17F-C5D582907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0CA6C-291D-4F2F-A580-4D919339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67B7-0BAD-4D1D-B073-93C1CFFC8362}" type="datetimeFigureOut">
              <a:rPr lang="sv-SE" smtClean="0"/>
              <a:t>2021-12-17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D3398-B5E6-46DB-89F7-3B2653B2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5C84A-EC8D-4942-8D73-1200EAFE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A69A-E78A-4481-B72D-56C0091C8E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713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86743-664A-4DED-A294-B0E8C4DA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94DC-1EF3-4165-BF67-6C2069002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5A433-55D9-477E-98D5-1B167A6A4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067B7-0BAD-4D1D-B073-93C1CFFC8362}" type="datetimeFigureOut">
              <a:rPr lang="sv-SE" smtClean="0"/>
              <a:t>2021-12-17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03A12-C798-4DF7-8ADD-79779B7CF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6DEF2-0BF8-426A-AF7D-999848BAF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A69A-E78A-4481-B72D-56C0091C8E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5016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1">
            <a:extLst>
              <a:ext uri="{FF2B5EF4-FFF2-40B4-BE49-F238E27FC236}">
                <a16:creationId xmlns:a16="http://schemas.microsoft.com/office/drawing/2014/main" id="{F6555E59-8A43-496F-B1DD-F742A994C2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8"/>
            <a:ext cx="12192000" cy="67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6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10">
            <a:extLst>
              <a:ext uri="{FF2B5EF4-FFF2-40B4-BE49-F238E27FC236}">
                <a16:creationId xmlns:a16="http://schemas.microsoft.com/office/drawing/2014/main" id="{DC7D32E8-45AD-41A2-8656-3F05FD31B0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2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2">
            <a:extLst>
              <a:ext uri="{FF2B5EF4-FFF2-40B4-BE49-F238E27FC236}">
                <a16:creationId xmlns:a16="http://schemas.microsoft.com/office/drawing/2014/main" id="{B028474B-CDA9-44A3-B202-8F214BDD40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7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8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3">
            <a:extLst>
              <a:ext uri="{FF2B5EF4-FFF2-40B4-BE49-F238E27FC236}">
                <a16:creationId xmlns:a16="http://schemas.microsoft.com/office/drawing/2014/main" id="{667A9AA9-2C78-44C3-9C07-E9132E9E38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75"/>
            <a:ext cx="12192000" cy="67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2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4">
            <a:extLst>
              <a:ext uri="{FF2B5EF4-FFF2-40B4-BE49-F238E27FC236}">
                <a16:creationId xmlns:a16="http://schemas.microsoft.com/office/drawing/2014/main" id="{1E8FB539-4BCA-48A5-B42B-18230DA789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3"/>
            <a:ext cx="12192000" cy="678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6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5">
            <a:extLst>
              <a:ext uri="{FF2B5EF4-FFF2-40B4-BE49-F238E27FC236}">
                <a16:creationId xmlns:a16="http://schemas.microsoft.com/office/drawing/2014/main" id="{BFC85308-00FB-4385-BEC8-BEF4BE58E3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5"/>
            <a:ext cx="12192000" cy="677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7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6">
            <a:extLst>
              <a:ext uri="{FF2B5EF4-FFF2-40B4-BE49-F238E27FC236}">
                <a16:creationId xmlns:a16="http://schemas.microsoft.com/office/drawing/2014/main" id="{7FE3D409-71AA-41F0-84B0-C88FFE552B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" y="0"/>
            <a:ext cx="12031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7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7">
            <a:extLst>
              <a:ext uri="{FF2B5EF4-FFF2-40B4-BE49-F238E27FC236}">
                <a16:creationId xmlns:a16="http://schemas.microsoft.com/office/drawing/2014/main" id="{0BB07C27-F706-469E-AE3D-5F404F6922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8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4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8">
            <a:extLst>
              <a:ext uri="{FF2B5EF4-FFF2-40B4-BE49-F238E27FC236}">
                <a16:creationId xmlns:a16="http://schemas.microsoft.com/office/drawing/2014/main" id="{9EFED428-A5B6-4882-8478-46A4E91693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192000" cy="67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3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9">
            <a:extLst>
              <a:ext uri="{FF2B5EF4-FFF2-40B4-BE49-F238E27FC236}">
                <a16:creationId xmlns:a16="http://schemas.microsoft.com/office/drawing/2014/main" id="{56EA48B1-7AB8-46A2-9BDD-32BFE1E21E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7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Moche</dc:creator>
  <cp:lastModifiedBy>Martin Moche</cp:lastModifiedBy>
  <cp:revision>1</cp:revision>
  <dcterms:created xsi:type="dcterms:W3CDTF">2021-12-17T08:02:36Z</dcterms:created>
  <dcterms:modified xsi:type="dcterms:W3CDTF">2021-12-17T09:29:45Z</dcterms:modified>
</cp:coreProperties>
</file>